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474"/>
    <a:srgbClr val="975CCB"/>
    <a:srgbClr val="63A4F7"/>
    <a:srgbClr val="DC39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2F2096-8542-4FFE-900C-F16EC3B08912}" v="13" dt="2024-09-04T11:59:21.8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 Doublestein" userId="60549ee3-b8fd-44f0-aedb-4296bbd9a114" providerId="ADAL" clId="{DDB587AC-E547-7F43-AEAF-583077638366}"/>
    <pc:docChg chg="modSld">
      <pc:chgData name="Will Doublestein" userId="60549ee3-b8fd-44f0-aedb-4296bbd9a114" providerId="ADAL" clId="{DDB587AC-E547-7F43-AEAF-583077638366}" dt="2024-08-30T00:34:19.508" v="47" actId="20577"/>
      <pc:docMkLst>
        <pc:docMk/>
      </pc:docMkLst>
      <pc:sldChg chg="modNotesTx">
        <pc:chgData name="Will Doublestein" userId="60549ee3-b8fd-44f0-aedb-4296bbd9a114" providerId="ADAL" clId="{DDB587AC-E547-7F43-AEAF-583077638366}" dt="2024-08-30T00:34:19.508" v="47" actId="20577"/>
        <pc:sldMkLst>
          <pc:docMk/>
          <pc:sldMk cId="3430125179" sldId="256"/>
        </pc:sldMkLst>
      </pc:sldChg>
    </pc:docChg>
  </pc:docChgLst>
  <pc:docChgLst>
    <pc:chgData name="Will Doublestein" userId="60549ee3-b8fd-44f0-aedb-4296bbd9a114" providerId="ADAL" clId="{542F2096-8542-4FFE-900C-F16EC3B08912}"/>
    <pc:docChg chg="undo custSel modSld">
      <pc:chgData name="Will Doublestein" userId="60549ee3-b8fd-44f0-aedb-4296bbd9a114" providerId="ADAL" clId="{542F2096-8542-4FFE-900C-F16EC3B08912}" dt="2024-09-04T11:59:21.809" v="1264" actId="5736"/>
      <pc:docMkLst>
        <pc:docMk/>
      </pc:docMkLst>
      <pc:sldChg chg="addSp delSp modSp mod">
        <pc:chgData name="Will Doublestein" userId="60549ee3-b8fd-44f0-aedb-4296bbd9a114" providerId="ADAL" clId="{542F2096-8542-4FFE-900C-F16EC3B08912}" dt="2024-09-04T11:59:21.809" v="1264" actId="5736"/>
        <pc:sldMkLst>
          <pc:docMk/>
          <pc:sldMk cId="3430125179" sldId="256"/>
        </pc:sldMkLst>
        <pc:spChg chg="add 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" creationId="{64D19C01-3D8F-C824-D554-657BE96C4280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" creationId="{565D72C1-77B3-8FF6-D47C-A4F9E595512F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" creationId="{2D4DE76A-9B95-131B-9B03-A5F7FA18FA5B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8" creationId="{3DA0253C-3B3F-91BF-0A80-E39A520CFA16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11" creationId="{A87B51F2-6CCC-F119-194D-E192707F1829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12" creationId="{0886F13D-242D-B443-8F59-382E52DF8A57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13" creationId="{C5219806-2AA0-2509-EC0B-61FD92CEE519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14" creationId="{24EE3BBE-3187-46DD-A6FB-12461E70AD84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18" creationId="{DFB9CA88-7C28-6DC7-E67E-286B79380ABC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19" creationId="{E858BA90-BB58-8A43-3687-EAB0FE305B38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0" creationId="{B5854163-1F34-BD1B-5838-08C860F1D4AE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1" creationId="{DBDB4F18-9DB3-84EA-8E3E-392DA2DB74C6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3" creationId="{81A93E2A-CB22-2B1D-6060-552112BCEB98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4" creationId="{CFA8B50C-E78C-4225-15E4-00F1CE525A12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5" creationId="{4E6B84CE-A78A-BAC3-FCC3-9066CE708B80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6" creationId="{7D42583B-68BF-A381-DA4D-89922EAA966B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7" creationId="{D2AFEABB-24D4-336D-661E-7C3FDC09CC59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8" creationId="{0AC47D96-9725-FC01-C7DA-89E305D20D4C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29" creationId="{A88198AA-1412-6C94-C66C-5F52CFA0B19B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0" creationId="{086D25CE-1984-30E3-8791-F97CBB7CEA52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1" creationId="{7CA6AB65-D04F-A3DD-3B99-9A86EA931639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2" creationId="{CBAFAC1B-9C75-2F15-B1B5-24188282E1D3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4" creationId="{87174B80-7FE0-1905-2542-6CD60B4DE7FB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5" creationId="{118589AF-4409-6F24-C6DA-CB8267CC3DE5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6" creationId="{EE26A8C7-7D48-85D0-9468-97BD3AF8BCB2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7" creationId="{EDB9A800-3967-DB53-D024-14FCF27696D4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8" creationId="{FE62B891-6B14-B134-E217-5842A74E54C2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39" creationId="{ED70B29D-C914-4960-3C3D-30681F3F408E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0" creationId="{B1B54954-5D40-085F-BA12-F046086ACC13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1" creationId="{6C3919CE-7E32-64F5-63C3-E74CFAB6F08F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2" creationId="{C835CC03-971F-B6EA-2E7B-ADD418FC46B9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3" creationId="{8F2F8F29-39E6-9E90-C1E3-C2302A4C0A57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4" creationId="{3C77DD61-F760-C31C-F3E0-0D93A02B5EC5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5" creationId="{892D4E0F-D66A-75FE-E757-EEE19B33DCE8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6" creationId="{89144A2D-4582-C99A-FFEB-67B9A4B0B66B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49" creationId="{38704DB4-6672-B555-E42E-D4C92217FCAF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0" creationId="{CB64E39C-0CD3-4351-3CF5-5D01F4E9AB08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1" creationId="{B853DFDB-3D16-AF1D-77D2-087F2AF44803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2" creationId="{A69C3336-344A-6F06-0E0E-CC5FC01EDC53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3" creationId="{D716E7A5-5F3C-17EE-1E60-CDE07DBF9D8B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4" creationId="{A77C80E0-F38E-A76B-D652-A6095E9AAB19}"/>
          </ac:spMkLst>
        </pc:spChg>
        <pc:spChg chg="del mod">
          <ac:chgData name="Will Doublestein" userId="60549ee3-b8fd-44f0-aedb-4296bbd9a114" providerId="ADAL" clId="{542F2096-8542-4FFE-900C-F16EC3B08912}" dt="2024-09-03T20:04:38.368" v="1197" actId="478"/>
          <ac:spMkLst>
            <pc:docMk/>
            <pc:sldMk cId="3430125179" sldId="256"/>
            <ac:spMk id="55" creationId="{6D4F34E4-ABB4-ECFC-8638-92B1C8CBC091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6" creationId="{D8EDC4A4-C7FF-1851-F7D7-A7640A433C38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7" creationId="{DC48712E-CF6C-AE49-9054-ABD1813C2DD1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8" creationId="{B36C2C2A-D735-D15F-1D3E-5E85B970C12B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59" creationId="{9D5268E7-A105-65E8-2DC0-346BF2332DBD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0" creationId="{2A953DD6-2B84-F021-FA3F-B7689E15EA39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1" creationId="{F3C7AC7A-19FF-9AE1-6500-C655FF847D85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2" creationId="{8ADEF747-4908-1592-06FD-76BC0D7562ED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3" creationId="{92B2C940-73D2-EC60-F60E-DF1B536BA681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4" creationId="{E06C4CB1-A14C-CC25-88B0-15CF32C13FF9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5" creationId="{A10680EB-589A-FBE4-2619-A47128E8C771}"/>
          </ac:spMkLst>
        </pc:spChg>
        <pc:spChg chg="del mod">
          <ac:chgData name="Will Doublestein" userId="60549ee3-b8fd-44f0-aedb-4296bbd9a114" providerId="ADAL" clId="{542F2096-8542-4FFE-900C-F16EC3B08912}" dt="2024-09-03T20:03:55.771" v="1194" actId="478"/>
          <ac:spMkLst>
            <pc:docMk/>
            <pc:sldMk cId="3430125179" sldId="256"/>
            <ac:spMk id="66" creationId="{386EE665-EA9F-240D-2630-83242A6003F8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7" creationId="{20F1B4AB-25A9-F8B9-199B-BEEF7C4E4D86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8" creationId="{814F76DA-139D-8C6A-F5A6-5B9787570D97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69" creationId="{923E687B-6EAF-A81A-DB8E-B1CDF64EC568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0" creationId="{18D634BD-ED5C-2C75-3333-B79CB756034C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1" creationId="{DFEB2D48-2188-719A-D4E7-3A35A889ADE3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2" creationId="{6917C438-D477-440B-0190-96544C6FA574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3" creationId="{C26A9647-DA08-205A-0269-9B867164F0A6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4" creationId="{923C6B86-1720-604A-8FA8-F6DA7C3CFFA3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5" creationId="{9CA871C3-CFA7-12F2-B197-E8C250C946EF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6" creationId="{E9FC1928-8690-00E8-0CD6-69EFCE78A75C}"/>
          </ac:spMkLst>
        </pc:spChg>
        <pc:spChg chg="mod">
          <ac:chgData name="Will Doublestein" userId="60549ee3-b8fd-44f0-aedb-4296bbd9a114" providerId="ADAL" clId="{542F2096-8542-4FFE-900C-F16EC3B08912}" dt="2024-09-04T11:59:21.809" v="1264" actId="5736"/>
          <ac:spMkLst>
            <pc:docMk/>
            <pc:sldMk cId="3430125179" sldId="256"/>
            <ac:spMk id="77" creationId="{8BECED57-8B97-8FE8-6AB7-C6F9EEBB5D5A}"/>
          </ac:spMkLst>
        </pc:spChg>
        <pc:graphicFrameChg chg="mod modGraphic">
          <ac:chgData name="Will Doublestein" userId="60549ee3-b8fd-44f0-aedb-4296bbd9a114" providerId="ADAL" clId="{542F2096-8542-4FFE-900C-F16EC3B08912}" dt="2024-09-04T11:59:21.809" v="1264" actId="5736"/>
          <ac:graphicFrameMkLst>
            <pc:docMk/>
            <pc:sldMk cId="3430125179" sldId="256"/>
            <ac:graphicFrameMk id="4" creationId="{D3B21F58-6DFA-19BF-9BAC-C3DE15054D11}"/>
          </ac:graphicFrameMkLst>
        </pc:graphicFrameChg>
      </pc:sldChg>
    </pc:docChg>
  </pc:docChgLst>
  <pc:docChgLst>
    <pc:chgData name="Will Doublestein" userId="60549ee3-b8fd-44f0-aedb-4296bbd9a114" providerId="ADAL" clId="{AB901DC6-C56F-4E5A-ACAB-E7F9D0185AB6}"/>
    <pc:docChg chg="modSld">
      <pc:chgData name="Will Doublestein" userId="60549ee3-b8fd-44f0-aedb-4296bbd9a114" providerId="ADAL" clId="{AB901DC6-C56F-4E5A-ACAB-E7F9D0185AB6}" dt="2024-08-29T23:19:00.441" v="18" actId="113"/>
      <pc:docMkLst>
        <pc:docMk/>
      </pc:docMkLst>
      <pc:sldChg chg="modSp mod">
        <pc:chgData name="Will Doublestein" userId="60549ee3-b8fd-44f0-aedb-4296bbd9a114" providerId="ADAL" clId="{AB901DC6-C56F-4E5A-ACAB-E7F9D0185AB6}" dt="2024-08-29T23:19:00.441" v="18" actId="113"/>
        <pc:sldMkLst>
          <pc:docMk/>
          <pc:sldMk cId="3430125179" sldId="256"/>
        </pc:sldMkLst>
        <pc:spChg chg="mod">
          <ac:chgData name="Will Doublestein" userId="60549ee3-b8fd-44f0-aedb-4296bbd9a114" providerId="ADAL" clId="{AB901DC6-C56F-4E5A-ACAB-E7F9D0185AB6}" dt="2024-08-29T23:19:00.441" v="18" actId="113"/>
          <ac:spMkLst>
            <pc:docMk/>
            <pc:sldMk cId="3430125179" sldId="256"/>
            <ac:spMk id="31" creationId="{7CA6AB65-D04F-A3DD-3B99-9A86EA93163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CF020-A63E-44E2-AE98-1234F8396561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E40E4-E550-4427-9D9B-D243C72B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7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E40E4-E550-4427-9D9B-D243C72B55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9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6726D-41C2-00F9-462C-26683CD0C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8749AD-5D07-7981-8D7B-8C92316CB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C1DDB-9277-C841-8FA1-85EF4CFF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A0DF5-9325-4684-5269-93C1C82A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97128-BB5C-75CB-D53B-D50F75B83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1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C9A57-4B7F-728F-D7C5-B15642A2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03D6A-3FE9-9B14-6AB1-C2C6BB01C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8FD2C-6AE2-106D-317E-87A0BE76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7766-3608-666C-A9D8-83938DE7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C43AA-970B-7953-CC12-BA85A307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8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57B2C-4D91-707F-6976-67F768D7E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2BDBA-5E93-A02C-9777-C2046A192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4828A-5D46-AE52-557E-5836956D9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6D940-CBA2-E38F-1ED3-CCEDD5346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0073B-60CB-40D4-904D-1FE7C7D07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3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210C3-5EFE-51F1-8892-19F3CF40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18677-B78F-AA1B-D0A7-A169EDD0E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97855-5CD2-AA04-9B33-AE9BA412F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162B0-265F-EFA1-10CE-EB31BD81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93EB5-8C2A-F369-6A25-CA5F9EE14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275F3B-796E-4262-114C-AD36DC5BE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7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AFC6-8E52-7503-866D-A83700391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82EFF-2AC0-85BC-7BC3-BB2B3070C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235EE-8EF9-A52A-E1EE-A5A608AA3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1ADD5D-B21A-F7F8-C2BB-9A00DAD75C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7E63E-520C-3D4F-25A9-BF243CB95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99FB3-4ED2-95E9-A8B4-FCC919581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F9179E-4787-0770-3E9F-FC2C20643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7435A4-9160-7907-BBE8-05217AF1A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12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A3CD6-B836-8072-6E7F-237DB573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45E73-0FA2-610D-3857-8F943E4F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E6724-EB9F-4045-112E-83AA5A05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C4630-C946-85D8-7EDE-288CB92AE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02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6C1C2-BF70-BBA0-8464-0DFC74B9F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AD2ED9-4D96-9DA4-A409-81F7D3DF2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FA01D-5151-7B45-AE4E-FF79ABD2B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6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0F10-3BDB-18D9-623A-609A8D9E6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02CE4-D861-EC59-2E90-ACBCF4E83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197B4-A26E-9E32-810A-B8B2F82F9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010A0-B5FB-D608-A0AD-E7EB1AD9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E44B1-BB17-84DE-36E1-33BD9450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25544-AB4D-34DB-C13D-D22A7F026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4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3281-BE13-FF5C-92C6-2248BD136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E1B31E-5DC3-7FF8-FDFE-9FBF2689E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21FB4-45BE-18C1-DACD-938121267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F1C98-59BA-E574-D426-BCC342625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3349E-B8D3-0154-F72E-FB9B635E5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6A4D3-0F07-406A-1E77-EEF63AA72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14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CD3B4-B87F-7DC2-5995-155D72CCD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F6E8A-DA91-0639-EA74-64A8A72A0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2260B-F80C-D59B-1905-0EF5AD781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9720E-B14C-461F-6906-D1E06747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CB0AF-4193-EF11-50CA-77FAAFE98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61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3D0468-29AD-713D-7167-C0B652444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DCB58-9DD1-121E-E131-036FA4132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24682-E251-5DE8-B727-FF01A39FA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0C6E5-BF1F-033B-E207-5BF40D570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8309A-F2D8-7739-7CFC-7AA39C707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2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627346-6B4A-10E6-C4BD-1C537A7ED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C1748-0AAD-2342-3B38-CD15F0A5D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9C82B-6A1A-9CA1-0048-5555863BF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5E93EA-AE55-45DF-B7DA-AF143486842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15F2D-3B96-9D95-C581-87E1C9680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64355-2292-E6EC-D59B-B01ACE012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0B427-CB70-4EBC-9A11-4B381AC27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2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B21F58-6DFA-19BF-9BAC-C3DE15054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537512"/>
              </p:ext>
            </p:extLst>
          </p:nvPr>
        </p:nvGraphicFramePr>
        <p:xfrm>
          <a:off x="59992" y="1"/>
          <a:ext cx="12072016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5514">
                  <a:extLst>
                    <a:ext uri="{9D8B030D-6E8A-4147-A177-3AD203B41FA5}">
                      <a16:colId xmlns:a16="http://schemas.microsoft.com/office/drawing/2014/main" val="3773052165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032147579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863793133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755834653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2727837656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2597592471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220320367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2373164124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799999365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763319686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775159958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18475717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419139312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779530573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2565032583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613014107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962795720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557910742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4787761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413443807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883991788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2454275827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3583974602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604737824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080123901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543636837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682241296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193792990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058873608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986268516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320857978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2579875375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785885653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2176515301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1581784052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791718345"/>
                    </a:ext>
                  </a:extLst>
                </a:gridCol>
                <a:gridCol w="292402">
                  <a:extLst>
                    <a:ext uri="{9D8B030D-6E8A-4147-A177-3AD203B41FA5}">
                      <a16:colId xmlns:a16="http://schemas.microsoft.com/office/drawing/2014/main" val="3858808237"/>
                    </a:ext>
                  </a:extLst>
                </a:gridCol>
              </a:tblGrid>
              <a:tr h="372199"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Week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61077"/>
                  </a:ext>
                </a:extLst>
              </a:tr>
              <a:tr h="1297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Kindergarten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6863"/>
                  </a:ext>
                </a:extLst>
              </a:tr>
              <a:tr h="1297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First Grade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443257"/>
                  </a:ext>
                </a:extLst>
              </a:tr>
              <a:tr h="1297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Second Grade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509431"/>
                  </a:ext>
                </a:extLst>
              </a:tr>
              <a:tr h="1297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Third Grade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348706"/>
                  </a:ext>
                </a:extLst>
              </a:tr>
              <a:tr h="1297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Fourth Grade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4031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65D72C1-77B3-8FF6-D47C-A4F9E595512F}"/>
              </a:ext>
            </a:extLst>
          </p:cNvPr>
          <p:cNvSpPr txBox="1"/>
          <p:nvPr/>
        </p:nvSpPr>
        <p:spPr>
          <a:xfrm>
            <a:off x="2023238" y="392833"/>
            <a:ext cx="1158929" cy="426317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Singing Focus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4DE76A-9B95-131B-9B03-A5F7FA18FA5B}"/>
              </a:ext>
            </a:extLst>
          </p:cNvPr>
          <p:cNvSpPr txBox="1"/>
          <p:nvPr/>
        </p:nvSpPr>
        <p:spPr>
          <a:xfrm>
            <a:off x="2023534" y="819149"/>
            <a:ext cx="2886176" cy="425453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Instrument Exploration</a:t>
            </a:r>
          </a:p>
          <a:p>
            <a:pPr algn="ctr"/>
            <a:r>
              <a:rPr lang="en-US" sz="800" dirty="0"/>
              <a:t>(10 weeks)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0253C-3B3F-91BF-0A80-E39A520CFA16}"/>
              </a:ext>
            </a:extLst>
          </p:cNvPr>
          <p:cNvSpPr txBox="1"/>
          <p:nvPr/>
        </p:nvSpPr>
        <p:spPr>
          <a:xfrm>
            <a:off x="3186649" y="393697"/>
            <a:ext cx="1723060" cy="425451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/>
              <a:t>Veterans Day  Program Prep</a:t>
            </a:r>
          </a:p>
          <a:p>
            <a:pPr algn="ctr"/>
            <a:r>
              <a:rPr lang="en-US" sz="800" dirty="0"/>
              <a:t>(6 weeks)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7B51F2-6CCC-F119-194D-E192707F1829}"/>
              </a:ext>
            </a:extLst>
          </p:cNvPr>
          <p:cNvSpPr txBox="1"/>
          <p:nvPr/>
        </p:nvSpPr>
        <p:spPr>
          <a:xfrm>
            <a:off x="5189526" y="393696"/>
            <a:ext cx="1188718" cy="850903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Movement Focus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86F13D-242D-B443-8F59-382E52DF8A57}"/>
              </a:ext>
            </a:extLst>
          </p:cNvPr>
          <p:cNvSpPr txBox="1"/>
          <p:nvPr/>
        </p:nvSpPr>
        <p:spPr>
          <a:xfrm>
            <a:off x="6378246" y="393698"/>
            <a:ext cx="2322752" cy="850904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Activities</a:t>
            </a:r>
          </a:p>
          <a:p>
            <a:pPr algn="ctr"/>
            <a:r>
              <a:rPr lang="en-US" sz="800" dirty="0"/>
              <a:t>(8 weeks)</a:t>
            </a:r>
            <a:endParaRPr lang="en-US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219806-2AA0-2509-EC0B-61FD92CEE519}"/>
              </a:ext>
            </a:extLst>
          </p:cNvPr>
          <p:cNvSpPr txBox="1"/>
          <p:nvPr/>
        </p:nvSpPr>
        <p:spPr>
          <a:xfrm>
            <a:off x="8700997" y="393698"/>
            <a:ext cx="2853633" cy="850903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Kindy Sing Prep</a:t>
            </a:r>
          </a:p>
          <a:p>
            <a:pPr algn="ctr"/>
            <a:r>
              <a:rPr lang="en-US" sz="800" dirty="0"/>
              <a:t>(10 weeks)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EE3BBE-3187-46DD-A6FB-12461E70AD84}"/>
              </a:ext>
            </a:extLst>
          </p:cNvPr>
          <p:cNvSpPr txBox="1"/>
          <p:nvPr/>
        </p:nvSpPr>
        <p:spPr>
          <a:xfrm>
            <a:off x="11554630" y="392833"/>
            <a:ext cx="283707" cy="850904"/>
          </a:xfrm>
          <a:prstGeom prst="rect">
            <a:avLst/>
          </a:prstGeom>
          <a:gradFill flip="none" rotWithShape="1">
            <a:gsLst>
              <a:gs pos="0">
                <a:srgbClr val="FF7474">
                  <a:shade val="30000"/>
                  <a:satMod val="115000"/>
                </a:srgbClr>
              </a:gs>
              <a:gs pos="100000">
                <a:srgbClr val="FF7474">
                  <a:shade val="67500"/>
                  <a:satMod val="115000"/>
                </a:srgbClr>
              </a:gs>
              <a:gs pos="100000">
                <a:srgbClr val="FF747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000" b="1" dirty="0"/>
              <a:t>Kindy Sing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B9CA88-7C28-6DC7-E67E-286B79380ABC}"/>
              </a:ext>
            </a:extLst>
          </p:cNvPr>
          <p:cNvSpPr txBox="1"/>
          <p:nvPr/>
        </p:nvSpPr>
        <p:spPr>
          <a:xfrm>
            <a:off x="2020767" y="2315770"/>
            <a:ext cx="1165230" cy="62831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Pillars of Music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8BA90-BB58-8A43-3687-EAB0FE305B38}"/>
              </a:ext>
            </a:extLst>
          </p:cNvPr>
          <p:cNvSpPr txBox="1"/>
          <p:nvPr/>
        </p:nvSpPr>
        <p:spPr>
          <a:xfrm>
            <a:off x="2019390" y="1244602"/>
            <a:ext cx="9818947" cy="405389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Free Dancing</a:t>
            </a:r>
          </a:p>
          <a:p>
            <a:pPr algn="ctr"/>
            <a:r>
              <a:rPr lang="en-US" sz="800" dirty="0"/>
              <a:t>(once every three weeks- 11 weeks total)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854163-1F34-BD1B-5838-08C860F1D4AE}"/>
              </a:ext>
            </a:extLst>
          </p:cNvPr>
          <p:cNvSpPr txBox="1"/>
          <p:nvPr/>
        </p:nvSpPr>
        <p:spPr>
          <a:xfrm>
            <a:off x="4907608" y="393698"/>
            <a:ext cx="281918" cy="850902"/>
          </a:xfrm>
          <a:prstGeom prst="rect">
            <a:avLst/>
          </a:prstGeom>
          <a:gradFill flip="none" rotWithShape="1">
            <a:gsLst>
              <a:gs pos="0">
                <a:srgbClr val="FF7474">
                  <a:shade val="30000"/>
                  <a:satMod val="115000"/>
                </a:srgbClr>
              </a:gs>
              <a:gs pos="100000">
                <a:srgbClr val="FF7474">
                  <a:shade val="67500"/>
                  <a:satMod val="115000"/>
                </a:srgbClr>
              </a:gs>
              <a:gs pos="100000">
                <a:srgbClr val="FF747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000" b="1" dirty="0"/>
              <a:t>Veterans Day Program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DB4F18-9DB3-84EA-8E3E-392DA2DB74C6}"/>
              </a:ext>
            </a:extLst>
          </p:cNvPr>
          <p:cNvSpPr txBox="1"/>
          <p:nvPr/>
        </p:nvSpPr>
        <p:spPr>
          <a:xfrm>
            <a:off x="11825047" y="393695"/>
            <a:ext cx="306961" cy="1256296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dirty="0"/>
              <a:t>Celebration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A93E2A-CB22-2B1D-6060-552112BCEB98}"/>
              </a:ext>
            </a:extLst>
          </p:cNvPr>
          <p:cNvSpPr txBox="1"/>
          <p:nvPr/>
        </p:nvSpPr>
        <p:spPr>
          <a:xfrm>
            <a:off x="1740168" y="393697"/>
            <a:ext cx="272222" cy="1256294"/>
          </a:xfrm>
          <a:prstGeom prst="rect">
            <a:avLst/>
          </a:prstGeom>
          <a:solidFill>
            <a:srgbClr val="FF7474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900" dirty="0"/>
              <a:t>Goals &amp; Procedures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A8B50C-E78C-4225-15E4-00F1CE525A12}"/>
              </a:ext>
            </a:extLst>
          </p:cNvPr>
          <p:cNvSpPr txBox="1"/>
          <p:nvPr/>
        </p:nvSpPr>
        <p:spPr>
          <a:xfrm>
            <a:off x="1740165" y="1689950"/>
            <a:ext cx="272223" cy="125629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900" dirty="0"/>
              <a:t>Goals &amp; Procedures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6B84CE-A78A-BAC3-FCC3-9066CE708B80}"/>
              </a:ext>
            </a:extLst>
          </p:cNvPr>
          <p:cNvSpPr txBox="1"/>
          <p:nvPr/>
        </p:nvSpPr>
        <p:spPr>
          <a:xfrm>
            <a:off x="2020855" y="1690171"/>
            <a:ext cx="1168528" cy="62186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Movement Focus</a:t>
            </a:r>
          </a:p>
          <a:p>
            <a:pPr algn="ctr"/>
            <a:r>
              <a:rPr lang="en-US" sz="700" dirty="0"/>
              <a:t>(4 weeks)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42583B-68BF-A381-DA4D-89922EAA966B}"/>
              </a:ext>
            </a:extLst>
          </p:cNvPr>
          <p:cNvSpPr txBox="1"/>
          <p:nvPr/>
        </p:nvSpPr>
        <p:spPr>
          <a:xfrm>
            <a:off x="3193648" y="2317855"/>
            <a:ext cx="1171871" cy="6311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Folk Dancing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AFEABB-24D4-336D-661E-7C3FDC09CC59}"/>
              </a:ext>
            </a:extLst>
          </p:cNvPr>
          <p:cNvSpPr txBox="1"/>
          <p:nvPr/>
        </p:nvSpPr>
        <p:spPr>
          <a:xfrm>
            <a:off x="3194130" y="1693557"/>
            <a:ext cx="1721268" cy="6169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/>
              <a:t>Veterans Day Program Prep</a:t>
            </a:r>
          </a:p>
          <a:p>
            <a:pPr algn="ctr"/>
            <a:r>
              <a:rPr lang="en-US" sz="800" dirty="0"/>
              <a:t>(6 weeks)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C47D96-9725-FC01-C7DA-89E305D20D4C}"/>
              </a:ext>
            </a:extLst>
          </p:cNvPr>
          <p:cNvSpPr txBox="1"/>
          <p:nvPr/>
        </p:nvSpPr>
        <p:spPr>
          <a:xfrm>
            <a:off x="4910652" y="1687395"/>
            <a:ext cx="273792" cy="1256806"/>
          </a:xfrm>
          <a:prstGeom prst="rect">
            <a:avLst/>
          </a:prstGeom>
          <a:gradFill flip="none" rotWithShape="1">
            <a:gsLst>
              <a:gs pos="100000">
                <a:srgbClr val="FFC000">
                  <a:shade val="30000"/>
                  <a:satMod val="115000"/>
                </a:srgbClr>
              </a:gs>
              <a:gs pos="10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000" b="1" dirty="0"/>
              <a:t>Veterans Day Program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8198AA-1412-6C94-C66C-5F52CFA0B19B}"/>
              </a:ext>
            </a:extLst>
          </p:cNvPr>
          <p:cNvSpPr txBox="1"/>
          <p:nvPr/>
        </p:nvSpPr>
        <p:spPr>
          <a:xfrm>
            <a:off x="4368905" y="2316450"/>
            <a:ext cx="535887" cy="62841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/>
              <a:t>Mallet Focus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6D25CE-1984-30E3-8791-F97CBB7CEA52}"/>
              </a:ext>
            </a:extLst>
          </p:cNvPr>
          <p:cNvSpPr txBox="1"/>
          <p:nvPr/>
        </p:nvSpPr>
        <p:spPr>
          <a:xfrm>
            <a:off x="5184444" y="1693189"/>
            <a:ext cx="599441" cy="12528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Mallet Focus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A6AB65-D04F-A3DD-3B99-9A86EA931639}"/>
              </a:ext>
            </a:extLst>
          </p:cNvPr>
          <p:cNvSpPr txBox="1"/>
          <p:nvPr/>
        </p:nvSpPr>
        <p:spPr>
          <a:xfrm>
            <a:off x="5780963" y="1688960"/>
            <a:ext cx="3223019" cy="126140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Program Prep</a:t>
            </a:r>
          </a:p>
          <a:p>
            <a:pPr algn="ctr"/>
            <a:r>
              <a:rPr lang="en-US" sz="1200" b="1" dirty="0"/>
              <a:t>Music Is Reading</a:t>
            </a:r>
          </a:p>
          <a:p>
            <a:pPr algn="ctr"/>
            <a:r>
              <a:rPr lang="en-US" sz="800" dirty="0"/>
              <a:t>(11 weeks)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AFAC1B-9C75-2F15-B1B5-24188282E1D3}"/>
              </a:ext>
            </a:extLst>
          </p:cNvPr>
          <p:cNvSpPr txBox="1"/>
          <p:nvPr/>
        </p:nvSpPr>
        <p:spPr>
          <a:xfrm>
            <a:off x="9003982" y="1687466"/>
            <a:ext cx="271844" cy="1263485"/>
          </a:xfrm>
          <a:prstGeom prst="rect">
            <a:avLst/>
          </a:prstGeom>
          <a:gradFill flip="none" rotWithShape="1">
            <a:gsLst>
              <a:gs pos="100000">
                <a:srgbClr val="FFC000">
                  <a:shade val="300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b="1" dirty="0"/>
              <a:t>1</a:t>
            </a:r>
            <a:r>
              <a:rPr lang="en-US" sz="1100" b="1" baseline="30000" dirty="0"/>
              <a:t>st</a:t>
            </a:r>
            <a:r>
              <a:rPr lang="en-US" sz="1100" b="1" dirty="0"/>
              <a:t> Grade Program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174B80-7FE0-1905-2542-6CD60B4DE7FB}"/>
              </a:ext>
            </a:extLst>
          </p:cNvPr>
          <p:cNvSpPr txBox="1"/>
          <p:nvPr/>
        </p:nvSpPr>
        <p:spPr>
          <a:xfrm>
            <a:off x="9275826" y="1690170"/>
            <a:ext cx="1975235" cy="40659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Singing Focus</a:t>
            </a:r>
          </a:p>
          <a:p>
            <a:pPr algn="ctr"/>
            <a:r>
              <a:rPr lang="en-US" sz="800" dirty="0"/>
              <a:t>(7 weeks)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8589AF-4409-6F24-C6DA-CB8267CC3DE5}"/>
              </a:ext>
            </a:extLst>
          </p:cNvPr>
          <p:cNvSpPr txBox="1"/>
          <p:nvPr/>
        </p:nvSpPr>
        <p:spPr>
          <a:xfrm>
            <a:off x="9275827" y="2098038"/>
            <a:ext cx="1975233" cy="42545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Instruments Of The Orchestra</a:t>
            </a:r>
          </a:p>
          <a:p>
            <a:pPr algn="ctr"/>
            <a:r>
              <a:rPr lang="en-US" sz="800" dirty="0"/>
              <a:t>(7 weeks)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26A8C7-7D48-85D0-9468-97BD3AF8BCB2}"/>
              </a:ext>
            </a:extLst>
          </p:cNvPr>
          <p:cNvSpPr txBox="1"/>
          <p:nvPr/>
        </p:nvSpPr>
        <p:spPr>
          <a:xfrm>
            <a:off x="9275223" y="2523490"/>
            <a:ext cx="1973999" cy="42746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200" b="1" dirty="0"/>
              <a:t>Music Is Art</a:t>
            </a:r>
          </a:p>
          <a:p>
            <a:pPr algn="ctr"/>
            <a:r>
              <a:rPr lang="en-US" sz="800" b="1" dirty="0"/>
              <a:t>(7 weeks)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B9A800-3967-DB53-D024-14FCF27696D4}"/>
              </a:ext>
            </a:extLst>
          </p:cNvPr>
          <p:cNvSpPr txBox="1"/>
          <p:nvPr/>
        </p:nvSpPr>
        <p:spPr>
          <a:xfrm>
            <a:off x="11834429" y="1694655"/>
            <a:ext cx="295740" cy="125629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200" dirty="0"/>
              <a:t>Celebration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E62B891-6B14-B134-E217-5842A74E54C2}"/>
              </a:ext>
            </a:extLst>
          </p:cNvPr>
          <p:cNvSpPr txBox="1"/>
          <p:nvPr/>
        </p:nvSpPr>
        <p:spPr>
          <a:xfrm>
            <a:off x="11251060" y="1689891"/>
            <a:ext cx="581529" cy="12567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200" b="1" dirty="0"/>
              <a:t>Music Is Technology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D70B29D-C914-4960-3C3D-30681F3F408E}"/>
              </a:ext>
            </a:extLst>
          </p:cNvPr>
          <p:cNvSpPr txBox="1"/>
          <p:nvPr/>
        </p:nvSpPr>
        <p:spPr>
          <a:xfrm>
            <a:off x="1746013" y="2988405"/>
            <a:ext cx="274409" cy="125330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900" dirty="0"/>
              <a:t>Goals &amp; Procedures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B54954-5D40-085F-BA12-F046086ACC13}"/>
              </a:ext>
            </a:extLst>
          </p:cNvPr>
          <p:cNvSpPr txBox="1"/>
          <p:nvPr/>
        </p:nvSpPr>
        <p:spPr>
          <a:xfrm>
            <a:off x="2019390" y="2989123"/>
            <a:ext cx="1162777" cy="125330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Folk Dancing &amp; Program Prep</a:t>
            </a:r>
          </a:p>
          <a:p>
            <a:pPr algn="ctr"/>
            <a:endParaRPr lang="en-US" sz="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C3919CE-7E32-64F5-63C3-E74CFAB6F08F}"/>
              </a:ext>
            </a:extLst>
          </p:cNvPr>
          <p:cNvSpPr txBox="1"/>
          <p:nvPr/>
        </p:nvSpPr>
        <p:spPr>
          <a:xfrm>
            <a:off x="3182345" y="2988403"/>
            <a:ext cx="1190679" cy="63495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Veterans Day Program Prep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35CC03-971F-B6EA-2E7B-ADD418FC46B9}"/>
              </a:ext>
            </a:extLst>
          </p:cNvPr>
          <p:cNvSpPr txBox="1"/>
          <p:nvPr/>
        </p:nvSpPr>
        <p:spPr>
          <a:xfrm>
            <a:off x="4369194" y="2988403"/>
            <a:ext cx="277284" cy="1252838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10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b="1" dirty="0"/>
              <a:t>2</a:t>
            </a:r>
            <a:r>
              <a:rPr lang="en-US" sz="1100" b="1" baseline="30000" dirty="0"/>
              <a:t>nd</a:t>
            </a:r>
            <a:r>
              <a:rPr lang="en-US" sz="1100" b="1" dirty="0"/>
              <a:t> Grade Program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2F8F29-39E6-9E90-C1E3-C2302A4C0A57}"/>
              </a:ext>
            </a:extLst>
          </p:cNvPr>
          <p:cNvSpPr txBox="1"/>
          <p:nvPr/>
        </p:nvSpPr>
        <p:spPr>
          <a:xfrm>
            <a:off x="3182167" y="3623512"/>
            <a:ext cx="1186739" cy="61772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Folk Dancing &amp; Program Prep</a:t>
            </a:r>
          </a:p>
          <a:p>
            <a:pPr algn="ctr"/>
            <a:r>
              <a:rPr lang="en-US" sz="800" dirty="0"/>
              <a:t>(8 weeks)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C77DD61-F760-C31C-F3E0-0D93A02B5EC5}"/>
              </a:ext>
            </a:extLst>
          </p:cNvPr>
          <p:cNvSpPr txBox="1"/>
          <p:nvPr/>
        </p:nvSpPr>
        <p:spPr>
          <a:xfrm>
            <a:off x="4644439" y="2987767"/>
            <a:ext cx="259825" cy="125283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dirty="0"/>
              <a:t>Veterans Day Program Prep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2D4E0F-D66A-75FE-E757-EEE19B33DCE8}"/>
              </a:ext>
            </a:extLst>
          </p:cNvPr>
          <p:cNvSpPr txBox="1"/>
          <p:nvPr/>
        </p:nvSpPr>
        <p:spPr>
          <a:xfrm>
            <a:off x="4904264" y="2987766"/>
            <a:ext cx="280180" cy="1252839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10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000" b="1" dirty="0"/>
              <a:t>Veterans Day Program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9144A2D-4582-C99A-FFEB-67B9A4B0B66B}"/>
              </a:ext>
            </a:extLst>
          </p:cNvPr>
          <p:cNvSpPr txBox="1"/>
          <p:nvPr/>
        </p:nvSpPr>
        <p:spPr>
          <a:xfrm>
            <a:off x="5188323" y="2987766"/>
            <a:ext cx="1749418" cy="125283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Mallet Focus</a:t>
            </a:r>
          </a:p>
          <a:p>
            <a:pPr algn="ctr"/>
            <a:r>
              <a:rPr lang="en-US" sz="800" dirty="0"/>
              <a:t>(6 weeks)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704DB4-6672-B555-E42E-D4C92217FCAF}"/>
              </a:ext>
            </a:extLst>
          </p:cNvPr>
          <p:cNvSpPr txBox="1"/>
          <p:nvPr/>
        </p:nvSpPr>
        <p:spPr>
          <a:xfrm>
            <a:off x="6938029" y="2983481"/>
            <a:ext cx="1720847" cy="63751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Singing Focus</a:t>
            </a:r>
          </a:p>
          <a:p>
            <a:pPr algn="ctr"/>
            <a:r>
              <a:rPr lang="en-US" sz="800" dirty="0"/>
              <a:t>(6 weeks)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B64E39C-0CD3-4351-3CF5-5D01F4E9AB08}"/>
              </a:ext>
            </a:extLst>
          </p:cNvPr>
          <p:cNvSpPr txBox="1"/>
          <p:nvPr/>
        </p:nvSpPr>
        <p:spPr>
          <a:xfrm>
            <a:off x="6941715" y="3616485"/>
            <a:ext cx="1723023" cy="62412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200" b="1" dirty="0"/>
              <a:t>Music Is History</a:t>
            </a:r>
          </a:p>
          <a:p>
            <a:pPr algn="ctr"/>
            <a:r>
              <a:rPr lang="en-US" sz="800" dirty="0"/>
              <a:t>(6 weeks)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853DFDB-3D16-AF1D-77D2-087F2AF44803}"/>
              </a:ext>
            </a:extLst>
          </p:cNvPr>
          <p:cNvSpPr txBox="1"/>
          <p:nvPr/>
        </p:nvSpPr>
        <p:spPr>
          <a:xfrm>
            <a:off x="11251061" y="2983481"/>
            <a:ext cx="587276" cy="125895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200" b="1" dirty="0"/>
              <a:t>Music Is Technology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9C3336-344A-6F06-0E0E-CC5FC01EDC53}"/>
              </a:ext>
            </a:extLst>
          </p:cNvPr>
          <p:cNvSpPr txBox="1"/>
          <p:nvPr/>
        </p:nvSpPr>
        <p:spPr>
          <a:xfrm>
            <a:off x="11834429" y="2982686"/>
            <a:ext cx="277285" cy="126267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dirty="0"/>
              <a:t>Celebration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716E7A5-5F3C-17EE-1E60-CDE07DBF9D8B}"/>
              </a:ext>
            </a:extLst>
          </p:cNvPr>
          <p:cNvSpPr txBox="1"/>
          <p:nvPr/>
        </p:nvSpPr>
        <p:spPr>
          <a:xfrm>
            <a:off x="8663833" y="2983481"/>
            <a:ext cx="2579520" cy="125895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vert="horz" wrap="square" rtlCol="0" anchor="ctr" anchorCtr="0">
            <a:noAutofit/>
          </a:bodyPr>
          <a:lstStyle/>
          <a:p>
            <a:pPr algn="ctr"/>
            <a:r>
              <a:rPr lang="en-US" sz="1100" dirty="0"/>
              <a:t>Theory Focus</a:t>
            </a:r>
          </a:p>
          <a:p>
            <a:pPr algn="ctr"/>
            <a:r>
              <a:rPr lang="en-US" sz="800" dirty="0"/>
              <a:t>(9 weeks)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77C80E0-F38E-A76B-D652-A6095E9AAB19}"/>
              </a:ext>
            </a:extLst>
          </p:cNvPr>
          <p:cNvSpPr txBox="1"/>
          <p:nvPr/>
        </p:nvSpPr>
        <p:spPr>
          <a:xfrm>
            <a:off x="1746012" y="4284657"/>
            <a:ext cx="273039" cy="1253309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900" dirty="0"/>
              <a:t>Goals &amp; Procedures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8EDC4A4-C7FF-1851-F7D7-A7640A433C38}"/>
              </a:ext>
            </a:extLst>
          </p:cNvPr>
          <p:cNvSpPr txBox="1"/>
          <p:nvPr/>
        </p:nvSpPr>
        <p:spPr>
          <a:xfrm>
            <a:off x="2019052" y="4283032"/>
            <a:ext cx="1761472" cy="1254935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Theory Focus</a:t>
            </a:r>
          </a:p>
          <a:p>
            <a:pPr algn="ctr"/>
            <a:r>
              <a:rPr lang="en-US" sz="1200" b="1" dirty="0"/>
              <a:t>Music Is Math</a:t>
            </a:r>
          </a:p>
          <a:p>
            <a:pPr algn="ctr"/>
            <a:r>
              <a:rPr lang="en-US" sz="800" dirty="0"/>
              <a:t>(6 weeks)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C48712E-CF6C-AE49-9054-ABD1813C2DD1}"/>
              </a:ext>
            </a:extLst>
          </p:cNvPr>
          <p:cNvSpPr txBox="1"/>
          <p:nvPr/>
        </p:nvSpPr>
        <p:spPr>
          <a:xfrm>
            <a:off x="3778764" y="4285617"/>
            <a:ext cx="1126463" cy="638880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Veterans Day Program Prep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36C2C2A-D735-D15F-1D3E-5E85B970C12B}"/>
              </a:ext>
            </a:extLst>
          </p:cNvPr>
          <p:cNvSpPr txBox="1"/>
          <p:nvPr/>
        </p:nvSpPr>
        <p:spPr>
          <a:xfrm>
            <a:off x="3778762" y="4912675"/>
            <a:ext cx="1126466" cy="625291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Recorder Focus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D5268E7-A105-65E8-2DC0-346BF2332DBD}"/>
              </a:ext>
            </a:extLst>
          </p:cNvPr>
          <p:cNvSpPr txBox="1"/>
          <p:nvPr/>
        </p:nvSpPr>
        <p:spPr>
          <a:xfrm>
            <a:off x="4905227" y="4279257"/>
            <a:ext cx="280180" cy="1261375"/>
          </a:xfrm>
          <a:prstGeom prst="rect">
            <a:avLst/>
          </a:prstGeom>
          <a:gradFill flip="none" rotWithShape="1">
            <a:gsLst>
              <a:gs pos="0">
                <a:srgbClr val="63A4F7">
                  <a:shade val="30000"/>
                  <a:satMod val="115000"/>
                </a:srgbClr>
              </a:gs>
              <a:gs pos="100000">
                <a:srgbClr val="63A4F7">
                  <a:shade val="67500"/>
                  <a:satMod val="115000"/>
                </a:srgbClr>
              </a:gs>
              <a:gs pos="100000">
                <a:srgbClr val="63A4F7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000" b="1" dirty="0"/>
              <a:t>Veterans Day Program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A953DD6-2B84-F021-FA3F-B7689E15EA39}"/>
              </a:ext>
            </a:extLst>
          </p:cNvPr>
          <p:cNvSpPr txBox="1"/>
          <p:nvPr/>
        </p:nvSpPr>
        <p:spPr>
          <a:xfrm>
            <a:off x="5184443" y="4281671"/>
            <a:ext cx="2358374" cy="1256295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Recorder Focus/Program Prep</a:t>
            </a:r>
          </a:p>
          <a:p>
            <a:pPr algn="ctr"/>
            <a:r>
              <a:rPr lang="en-US" sz="800" dirty="0"/>
              <a:t>(12 weeks)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3C7AC7A-19FF-9AE1-6500-C655FF847D85}"/>
              </a:ext>
            </a:extLst>
          </p:cNvPr>
          <p:cNvSpPr txBox="1"/>
          <p:nvPr/>
        </p:nvSpPr>
        <p:spPr>
          <a:xfrm>
            <a:off x="7542817" y="4284339"/>
            <a:ext cx="277369" cy="1253628"/>
          </a:xfrm>
          <a:prstGeom prst="rect">
            <a:avLst/>
          </a:prstGeom>
          <a:gradFill flip="none" rotWithShape="1">
            <a:gsLst>
              <a:gs pos="0">
                <a:srgbClr val="63A4F7">
                  <a:shade val="30000"/>
                  <a:satMod val="115000"/>
                </a:srgbClr>
              </a:gs>
              <a:gs pos="100000">
                <a:srgbClr val="63A4F7">
                  <a:shade val="67500"/>
                  <a:satMod val="115000"/>
                </a:srgbClr>
              </a:gs>
              <a:gs pos="100000">
                <a:srgbClr val="63A4F7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900" b="1" dirty="0"/>
              <a:t>3</a:t>
            </a:r>
            <a:r>
              <a:rPr lang="en-US" sz="900" b="1" baseline="30000" dirty="0"/>
              <a:t>rd</a:t>
            </a:r>
            <a:r>
              <a:rPr lang="en-US" sz="900" b="1" dirty="0"/>
              <a:t>  Grade Program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DEF747-4908-1592-06FD-76BC0D7562ED}"/>
              </a:ext>
            </a:extLst>
          </p:cNvPr>
          <p:cNvSpPr txBox="1"/>
          <p:nvPr/>
        </p:nvSpPr>
        <p:spPr>
          <a:xfrm>
            <a:off x="7820186" y="4284338"/>
            <a:ext cx="1126466" cy="1256295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200" b="1" dirty="0"/>
              <a:t>Music Is Science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2B2C940-73D2-EC60-F60E-DF1B536BA681}"/>
              </a:ext>
            </a:extLst>
          </p:cNvPr>
          <p:cNvSpPr txBox="1"/>
          <p:nvPr/>
        </p:nvSpPr>
        <p:spPr>
          <a:xfrm>
            <a:off x="8944889" y="4281672"/>
            <a:ext cx="1126466" cy="1258962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Folk Dancing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06C4CB1-A14C-CC25-88B0-15CF32C13FF9}"/>
              </a:ext>
            </a:extLst>
          </p:cNvPr>
          <p:cNvSpPr txBox="1"/>
          <p:nvPr/>
        </p:nvSpPr>
        <p:spPr>
          <a:xfrm>
            <a:off x="11835207" y="4283563"/>
            <a:ext cx="277285" cy="1252396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dirty="0"/>
              <a:t>Celebration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10680EB-589A-FBE4-2619-A47128E8C771}"/>
              </a:ext>
            </a:extLst>
          </p:cNvPr>
          <p:cNvSpPr txBox="1"/>
          <p:nvPr/>
        </p:nvSpPr>
        <p:spPr>
          <a:xfrm>
            <a:off x="1742321" y="5582075"/>
            <a:ext cx="274409" cy="1251855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900" dirty="0"/>
              <a:t>Goals &amp; Procedures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0F1B4AB-25A9-F8B9-199B-BEEF7C4E4D86}"/>
              </a:ext>
            </a:extLst>
          </p:cNvPr>
          <p:cNvSpPr txBox="1"/>
          <p:nvPr/>
        </p:nvSpPr>
        <p:spPr>
          <a:xfrm>
            <a:off x="2014829" y="5582979"/>
            <a:ext cx="1759569" cy="1255434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/>
              <a:t>Theory Focus</a:t>
            </a:r>
          </a:p>
          <a:p>
            <a:pPr algn="ctr"/>
            <a:r>
              <a:rPr lang="en-US" sz="1200" b="1" dirty="0"/>
              <a:t>Music Is Math</a:t>
            </a:r>
          </a:p>
          <a:p>
            <a:pPr algn="ctr"/>
            <a:r>
              <a:rPr lang="en-US" sz="800" dirty="0"/>
              <a:t>(6 weeks)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14F76DA-139D-8C6A-F5A6-5B9787570D97}"/>
              </a:ext>
            </a:extLst>
          </p:cNvPr>
          <p:cNvSpPr txBox="1"/>
          <p:nvPr/>
        </p:nvSpPr>
        <p:spPr>
          <a:xfrm>
            <a:off x="3774400" y="5579284"/>
            <a:ext cx="1130826" cy="639662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Veterans Day Program Prep</a:t>
            </a:r>
          </a:p>
          <a:p>
            <a:pPr algn="ctr"/>
            <a:r>
              <a:rPr lang="en-US" sz="800" dirty="0"/>
              <a:t>(4 weeks)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23E687B-6EAF-A81A-DB8E-B1CDF64EC568}"/>
              </a:ext>
            </a:extLst>
          </p:cNvPr>
          <p:cNvSpPr txBox="1"/>
          <p:nvPr/>
        </p:nvSpPr>
        <p:spPr>
          <a:xfrm>
            <a:off x="3774399" y="6218947"/>
            <a:ext cx="1130827" cy="622100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Singing Focus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8D634BD-ED5C-2C75-3333-B79CB756034C}"/>
              </a:ext>
            </a:extLst>
          </p:cNvPr>
          <p:cNvSpPr txBox="1"/>
          <p:nvPr/>
        </p:nvSpPr>
        <p:spPr>
          <a:xfrm>
            <a:off x="4904345" y="5581698"/>
            <a:ext cx="280180" cy="1260515"/>
          </a:xfrm>
          <a:prstGeom prst="rect">
            <a:avLst/>
          </a:prstGeom>
          <a:gradFill flip="none" rotWithShape="1">
            <a:gsLst>
              <a:gs pos="0">
                <a:srgbClr val="975CCB">
                  <a:shade val="30000"/>
                  <a:satMod val="115000"/>
                </a:srgbClr>
              </a:gs>
              <a:gs pos="100000">
                <a:srgbClr val="975CCB">
                  <a:shade val="67500"/>
                  <a:satMod val="115000"/>
                </a:srgbClr>
              </a:gs>
              <a:gs pos="100000">
                <a:srgbClr val="975CCB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000" b="1" dirty="0"/>
              <a:t>Veterans Day Program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FEB2D48-2188-719A-D4E7-3A35A889ADE3}"/>
              </a:ext>
            </a:extLst>
          </p:cNvPr>
          <p:cNvSpPr txBox="1"/>
          <p:nvPr/>
        </p:nvSpPr>
        <p:spPr>
          <a:xfrm>
            <a:off x="5184443" y="5583561"/>
            <a:ext cx="596520" cy="1254851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/>
              <a:t>Singing Focus</a:t>
            </a:r>
          </a:p>
          <a:p>
            <a:pPr algn="ctr"/>
            <a:r>
              <a:rPr lang="en-US" sz="700" dirty="0"/>
              <a:t>(6 weeks)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917C438-D477-440B-0190-96544C6FA574}"/>
              </a:ext>
            </a:extLst>
          </p:cNvPr>
          <p:cNvSpPr txBox="1"/>
          <p:nvPr/>
        </p:nvSpPr>
        <p:spPr>
          <a:xfrm>
            <a:off x="5781330" y="5579602"/>
            <a:ext cx="2293511" cy="1254047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Folk Dancing</a:t>
            </a:r>
          </a:p>
          <a:p>
            <a:pPr algn="ctr"/>
            <a:r>
              <a:rPr lang="en-US" sz="800" dirty="0"/>
              <a:t>(8 weeks)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26A9647-DA08-205A-0269-9B867164F0A6}"/>
              </a:ext>
            </a:extLst>
          </p:cNvPr>
          <p:cNvSpPr txBox="1"/>
          <p:nvPr/>
        </p:nvSpPr>
        <p:spPr>
          <a:xfrm>
            <a:off x="8074842" y="5581154"/>
            <a:ext cx="303270" cy="1256296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dirty="0"/>
              <a:t>Middle School Ensembles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23C6B86-1720-604A-8FA8-F6DA7C3CFFA3}"/>
              </a:ext>
            </a:extLst>
          </p:cNvPr>
          <p:cNvSpPr txBox="1"/>
          <p:nvPr/>
        </p:nvSpPr>
        <p:spPr>
          <a:xfrm>
            <a:off x="11251360" y="5581417"/>
            <a:ext cx="303270" cy="1249188"/>
          </a:xfrm>
          <a:prstGeom prst="rect">
            <a:avLst/>
          </a:prstGeom>
          <a:gradFill flip="none" rotWithShape="1">
            <a:gsLst>
              <a:gs pos="0">
                <a:srgbClr val="975CCB">
                  <a:shade val="30000"/>
                  <a:satMod val="115000"/>
                </a:srgbClr>
              </a:gs>
              <a:gs pos="100000">
                <a:srgbClr val="975CCB">
                  <a:shade val="67500"/>
                  <a:satMod val="115000"/>
                </a:srgbClr>
              </a:gs>
              <a:gs pos="100000">
                <a:srgbClr val="975CCB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000" b="1" dirty="0"/>
              <a:t>4</a:t>
            </a:r>
            <a:r>
              <a:rPr lang="en-US" sz="1000" b="1" baseline="30000" dirty="0"/>
              <a:t>th</a:t>
            </a:r>
            <a:r>
              <a:rPr lang="en-US" sz="1000" b="1" dirty="0"/>
              <a:t> Grade Program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CA871C3-CFA7-12F2-B197-E8C250C946EF}"/>
              </a:ext>
            </a:extLst>
          </p:cNvPr>
          <p:cNvSpPr txBox="1"/>
          <p:nvPr/>
        </p:nvSpPr>
        <p:spPr>
          <a:xfrm>
            <a:off x="8380500" y="5584366"/>
            <a:ext cx="2862135" cy="1249188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vert="horz" wrap="square" rtlCol="0" anchor="ctr" anchorCtr="0">
            <a:noAutofit/>
          </a:bodyPr>
          <a:lstStyle/>
          <a:p>
            <a:pPr algn="ctr"/>
            <a:r>
              <a:rPr lang="en-US" sz="1100" dirty="0"/>
              <a:t>Mallet Focus/Program Prep</a:t>
            </a:r>
          </a:p>
          <a:p>
            <a:pPr algn="ctr"/>
            <a:r>
              <a:rPr lang="en-US" sz="800" dirty="0"/>
              <a:t>(10 weeks)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9FC1928-8690-00E8-0CD6-69EFCE78A75C}"/>
              </a:ext>
            </a:extLst>
          </p:cNvPr>
          <p:cNvSpPr txBox="1"/>
          <p:nvPr/>
        </p:nvSpPr>
        <p:spPr>
          <a:xfrm>
            <a:off x="11563355" y="5581697"/>
            <a:ext cx="548359" cy="1251857"/>
          </a:xfrm>
          <a:prstGeom prst="rect">
            <a:avLst/>
          </a:prstGeom>
          <a:solidFill>
            <a:srgbClr val="975CCB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100" dirty="0"/>
              <a:t>Celebration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BECED57-8B97-8FE8-6AB7-C6F9EEBB5D5A}"/>
              </a:ext>
            </a:extLst>
          </p:cNvPr>
          <p:cNvSpPr txBox="1"/>
          <p:nvPr/>
        </p:nvSpPr>
        <p:spPr>
          <a:xfrm>
            <a:off x="11249272" y="4283562"/>
            <a:ext cx="587276" cy="1252397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en-US" sz="1200" b="1" dirty="0"/>
              <a:t>Music Is Technology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D19C01-3D8F-C824-D554-657BE96C4280}"/>
              </a:ext>
            </a:extLst>
          </p:cNvPr>
          <p:cNvSpPr txBox="1"/>
          <p:nvPr/>
        </p:nvSpPr>
        <p:spPr>
          <a:xfrm>
            <a:off x="10071355" y="4281672"/>
            <a:ext cx="1177867" cy="1258962"/>
          </a:xfrm>
          <a:prstGeom prst="rect">
            <a:avLst/>
          </a:prstGeom>
          <a:solidFill>
            <a:srgbClr val="63A4F7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100" dirty="0"/>
              <a:t>Mallet Focus</a:t>
            </a:r>
          </a:p>
          <a:p>
            <a:pPr algn="ctr"/>
            <a:r>
              <a:rPr lang="en-US" sz="800" dirty="0"/>
              <a:t>(4 weeks)</a:t>
            </a:r>
          </a:p>
        </p:txBody>
      </p:sp>
    </p:spTree>
    <p:extLst>
      <p:ext uri="{BB962C8B-B14F-4D97-AF65-F5344CB8AC3E}">
        <p14:creationId xmlns:p14="http://schemas.microsoft.com/office/powerpoint/2010/main" val="3430125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360</Words>
  <Application>Microsoft Office PowerPoint</Application>
  <PresentationFormat>Widescreen</PresentationFormat>
  <Paragraphs>141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>Zionsville Community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Doublestein</dc:creator>
  <cp:lastModifiedBy>Will Doublestein</cp:lastModifiedBy>
  <cp:revision>1</cp:revision>
  <cp:lastPrinted>2024-08-30T20:06:10Z</cp:lastPrinted>
  <dcterms:created xsi:type="dcterms:W3CDTF">2024-08-29T18:49:06Z</dcterms:created>
  <dcterms:modified xsi:type="dcterms:W3CDTF">2024-09-04T11:59:25Z</dcterms:modified>
</cp:coreProperties>
</file>