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87" r:id="rId3"/>
    <p:sldId id="289" r:id="rId4"/>
    <p:sldId id="288" r:id="rId5"/>
    <p:sldId id="293" r:id="rId6"/>
    <p:sldId id="257" r:id="rId7"/>
    <p:sldId id="258" r:id="rId8"/>
    <p:sldId id="259" r:id="rId9"/>
    <p:sldId id="260" r:id="rId10"/>
    <p:sldId id="264" r:id="rId11"/>
    <p:sldId id="262" r:id="rId12"/>
    <p:sldId id="265" r:id="rId13"/>
    <p:sldId id="263" r:id="rId14"/>
    <p:sldId id="268" r:id="rId15"/>
    <p:sldId id="271" r:id="rId16"/>
    <p:sldId id="270" r:id="rId17"/>
    <p:sldId id="266" r:id="rId18"/>
    <p:sldId id="267" r:id="rId19"/>
    <p:sldId id="269" r:id="rId20"/>
    <p:sldId id="261" r:id="rId21"/>
    <p:sldId id="29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5CE422-ED8F-466A-9AC5-EFFF6E4D7DDF}" v="122" dt="2024-01-13T05:01:57.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643"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 Doublestein" userId="60549ee3-b8fd-44f0-aedb-4296bbd9a114" providerId="ADAL" clId="{445CE422-ED8F-466A-9AC5-EFFF6E4D7DDF}"/>
    <pc:docChg chg="undo custSel addSld delSld modSld sldOrd">
      <pc:chgData name="Will Doublestein" userId="60549ee3-b8fd-44f0-aedb-4296bbd9a114" providerId="ADAL" clId="{445CE422-ED8F-466A-9AC5-EFFF6E4D7DDF}" dt="2024-01-13T05:08:39.929" v="1785" actId="1035"/>
      <pc:docMkLst>
        <pc:docMk/>
      </pc:docMkLst>
      <pc:sldChg chg="addSp delSp modSp mod ord delAnim modAnim">
        <pc:chgData name="Will Doublestein" userId="60549ee3-b8fd-44f0-aedb-4296bbd9a114" providerId="ADAL" clId="{445CE422-ED8F-466A-9AC5-EFFF6E4D7DDF}" dt="2024-01-13T04:08:41.541" v="1017" actId="20577"/>
        <pc:sldMkLst>
          <pc:docMk/>
          <pc:sldMk cId="2238773749" sldId="257"/>
        </pc:sldMkLst>
        <pc:spChg chg="add del mod">
          <ac:chgData name="Will Doublestein" userId="60549ee3-b8fd-44f0-aedb-4296bbd9a114" providerId="ADAL" clId="{445CE422-ED8F-466A-9AC5-EFFF6E4D7DDF}" dt="2024-01-12T15:42:01.321" v="458" actId="478"/>
          <ac:spMkLst>
            <pc:docMk/>
            <pc:sldMk cId="2238773749" sldId="257"/>
            <ac:spMk id="6" creationId="{B7D20DC9-E8ED-BC8D-D421-D886A9B9ADE7}"/>
          </ac:spMkLst>
        </pc:spChg>
        <pc:spChg chg="mod">
          <ac:chgData name="Will Doublestein" userId="60549ee3-b8fd-44f0-aedb-4296bbd9a114" providerId="ADAL" clId="{445CE422-ED8F-466A-9AC5-EFFF6E4D7DDF}" dt="2024-01-12T14:33:20.296" v="21" actId="1076"/>
          <ac:spMkLst>
            <pc:docMk/>
            <pc:sldMk cId="2238773749" sldId="257"/>
            <ac:spMk id="8" creationId="{341E9F5E-D0E7-6EBD-F1F2-F33C35DCE8FB}"/>
          </ac:spMkLst>
        </pc:spChg>
        <pc:spChg chg="mod">
          <ac:chgData name="Will Doublestein" userId="60549ee3-b8fd-44f0-aedb-4296bbd9a114" providerId="ADAL" clId="{445CE422-ED8F-466A-9AC5-EFFF6E4D7DDF}" dt="2024-01-12T14:33:14.769" v="20" actId="1076"/>
          <ac:spMkLst>
            <pc:docMk/>
            <pc:sldMk cId="2238773749" sldId="257"/>
            <ac:spMk id="9" creationId="{EB7CDDAC-D037-A26E-7C1D-C115B2B01326}"/>
          </ac:spMkLst>
        </pc:spChg>
        <pc:spChg chg="del">
          <ac:chgData name="Will Doublestein" userId="60549ee3-b8fd-44f0-aedb-4296bbd9a114" providerId="ADAL" clId="{445CE422-ED8F-466A-9AC5-EFFF6E4D7DDF}" dt="2024-01-12T15:42:08.498" v="460" actId="478"/>
          <ac:spMkLst>
            <pc:docMk/>
            <pc:sldMk cId="2238773749" sldId="257"/>
            <ac:spMk id="12" creationId="{E0FC20A9-D67B-85EC-04D1-1E50C3CED425}"/>
          </ac:spMkLst>
        </pc:spChg>
        <pc:spChg chg="mod">
          <ac:chgData name="Will Doublestein" userId="60549ee3-b8fd-44f0-aedb-4296bbd9a114" providerId="ADAL" clId="{445CE422-ED8F-466A-9AC5-EFFF6E4D7DDF}" dt="2024-01-12T14:33:09.929" v="19" actId="1076"/>
          <ac:spMkLst>
            <pc:docMk/>
            <pc:sldMk cId="2238773749" sldId="257"/>
            <ac:spMk id="13" creationId="{C665FE35-7191-3D5D-B8F5-07A2BAA50F83}"/>
          </ac:spMkLst>
        </pc:spChg>
        <pc:spChg chg="add mod">
          <ac:chgData name="Will Doublestein" userId="60549ee3-b8fd-44f0-aedb-4296bbd9a114" providerId="ADAL" clId="{445CE422-ED8F-466A-9AC5-EFFF6E4D7DDF}" dt="2024-01-13T04:08:41.541" v="1017" actId="20577"/>
          <ac:spMkLst>
            <pc:docMk/>
            <pc:sldMk cId="2238773749" sldId="257"/>
            <ac:spMk id="15" creationId="{37F4C593-8B82-5EE8-D4BB-79AD05477BE0}"/>
          </ac:spMkLst>
        </pc:spChg>
        <pc:spChg chg="add mod">
          <ac:chgData name="Will Doublestein" userId="60549ee3-b8fd-44f0-aedb-4296bbd9a114" providerId="ADAL" clId="{445CE422-ED8F-466A-9AC5-EFFF6E4D7DDF}" dt="2024-01-12T15:33:53.971" v="394"/>
          <ac:spMkLst>
            <pc:docMk/>
            <pc:sldMk cId="2238773749" sldId="257"/>
            <ac:spMk id="15" creationId="{403D0DCB-D2F4-0CE9-311B-C941C6F4A8C4}"/>
          </ac:spMkLst>
        </pc:spChg>
        <pc:spChg chg="add del mod">
          <ac:chgData name="Will Doublestein" userId="60549ee3-b8fd-44f0-aedb-4296bbd9a114" providerId="ADAL" clId="{445CE422-ED8F-466A-9AC5-EFFF6E4D7DDF}" dt="2024-01-12T15:41:59.993" v="457" actId="478"/>
          <ac:spMkLst>
            <pc:docMk/>
            <pc:sldMk cId="2238773749" sldId="257"/>
            <ac:spMk id="16" creationId="{243726EE-E1EF-4AE3-22E5-EF9A176846BD}"/>
          </ac:spMkLst>
        </pc:spChg>
        <pc:picChg chg="mod">
          <ac:chgData name="Will Doublestein" userId="60549ee3-b8fd-44f0-aedb-4296bbd9a114" providerId="ADAL" clId="{445CE422-ED8F-466A-9AC5-EFFF6E4D7DDF}" dt="2024-01-13T04:04:01.939" v="750" actId="1076"/>
          <ac:picMkLst>
            <pc:docMk/>
            <pc:sldMk cId="2238773749" sldId="257"/>
            <ac:picMk id="3" creationId="{47820087-2BC5-5898-3EF9-DFDC8A6768CB}"/>
          </ac:picMkLst>
        </pc:picChg>
        <pc:picChg chg="add del mod">
          <ac:chgData name="Will Doublestein" userId="60549ee3-b8fd-44f0-aedb-4296bbd9a114" providerId="ADAL" clId="{445CE422-ED8F-466A-9AC5-EFFF6E4D7DDF}" dt="2024-01-12T18:22:41.132" v="680" actId="478"/>
          <ac:picMkLst>
            <pc:docMk/>
            <pc:sldMk cId="2238773749" sldId="257"/>
            <ac:picMk id="6" creationId="{A9759490-26DA-6D6C-E0CA-C24946BE458B}"/>
          </ac:picMkLst>
        </pc:picChg>
        <pc:picChg chg="add del mod">
          <ac:chgData name="Will Doublestein" userId="60549ee3-b8fd-44f0-aedb-4296bbd9a114" providerId="ADAL" clId="{445CE422-ED8F-466A-9AC5-EFFF6E4D7DDF}" dt="2024-01-13T03:52:04.047" v="715" actId="478"/>
          <ac:picMkLst>
            <pc:docMk/>
            <pc:sldMk cId="2238773749" sldId="257"/>
            <ac:picMk id="6" creationId="{ED93AF4E-2407-6B1C-970D-E162210A5F59}"/>
          </ac:picMkLst>
        </pc:picChg>
        <pc:picChg chg="mod modCrop">
          <ac:chgData name="Will Doublestein" userId="60549ee3-b8fd-44f0-aedb-4296bbd9a114" providerId="ADAL" clId="{445CE422-ED8F-466A-9AC5-EFFF6E4D7DDF}" dt="2024-01-13T04:08:22.189" v="1007" actId="732"/>
          <ac:picMkLst>
            <pc:docMk/>
            <pc:sldMk cId="2238773749" sldId="257"/>
            <ac:picMk id="7" creationId="{4C8AED8A-57C0-1EF3-FE41-7587113D8E6D}"/>
          </ac:picMkLst>
        </pc:picChg>
        <pc:picChg chg="mod">
          <ac:chgData name="Will Doublestein" userId="60549ee3-b8fd-44f0-aedb-4296bbd9a114" providerId="ADAL" clId="{445CE422-ED8F-466A-9AC5-EFFF6E4D7DDF}" dt="2024-01-12T15:42:15.504" v="462" actId="1440"/>
          <ac:picMkLst>
            <pc:docMk/>
            <pc:sldMk cId="2238773749" sldId="257"/>
            <ac:picMk id="11" creationId="{5AE8B473-4538-04A7-A51E-CFF0104692F7}"/>
          </ac:picMkLst>
        </pc:picChg>
        <pc:cxnChg chg="mod">
          <ac:chgData name="Will Doublestein" userId="60549ee3-b8fd-44f0-aedb-4296bbd9a114" providerId="ADAL" clId="{445CE422-ED8F-466A-9AC5-EFFF6E4D7DDF}" dt="2024-01-13T04:04:07.696" v="751" actId="1076"/>
          <ac:cxnSpMkLst>
            <pc:docMk/>
            <pc:sldMk cId="2238773749" sldId="257"/>
            <ac:cxnSpMk id="5" creationId="{C2A32ABA-C148-3CE2-05A3-151EA3236F1D}"/>
          </ac:cxnSpMkLst>
        </pc:cxnChg>
        <pc:cxnChg chg="add mod">
          <ac:chgData name="Will Doublestein" userId="60549ee3-b8fd-44f0-aedb-4296bbd9a114" providerId="ADAL" clId="{445CE422-ED8F-466A-9AC5-EFFF6E4D7DDF}" dt="2024-01-13T04:08:10.282" v="1006" actId="1037"/>
          <ac:cxnSpMkLst>
            <pc:docMk/>
            <pc:sldMk cId="2238773749" sldId="257"/>
            <ac:cxnSpMk id="12" creationId="{C19A15C2-B9E0-CA54-8053-72CEA30EB7F4}"/>
          </ac:cxnSpMkLst>
        </pc:cxnChg>
      </pc:sldChg>
      <pc:sldChg chg="addSp delSp modSp mod ord modAnim">
        <pc:chgData name="Will Doublestein" userId="60549ee3-b8fd-44f0-aedb-4296bbd9a114" providerId="ADAL" clId="{445CE422-ED8F-466A-9AC5-EFFF6E4D7DDF}" dt="2024-01-13T04:13:45.408" v="1225" actId="20577"/>
        <pc:sldMkLst>
          <pc:docMk/>
          <pc:sldMk cId="3326153490" sldId="258"/>
        </pc:sldMkLst>
        <pc:spChg chg="add del mod">
          <ac:chgData name="Will Doublestein" userId="60549ee3-b8fd-44f0-aedb-4296bbd9a114" providerId="ADAL" clId="{445CE422-ED8F-466A-9AC5-EFFF6E4D7DDF}" dt="2024-01-12T15:41:56.226" v="455" actId="478"/>
          <ac:spMkLst>
            <pc:docMk/>
            <pc:sldMk cId="3326153490" sldId="258"/>
            <ac:spMk id="4" creationId="{0A04BED9-766E-4B19-5586-EAE5007295A0}"/>
          </ac:spMkLst>
        </pc:spChg>
        <pc:spChg chg="mod">
          <ac:chgData name="Will Doublestein" userId="60549ee3-b8fd-44f0-aedb-4296bbd9a114" providerId="ADAL" clId="{445CE422-ED8F-466A-9AC5-EFFF6E4D7DDF}" dt="2024-01-12T14:33:37.335" v="24" actId="1076"/>
          <ac:spMkLst>
            <pc:docMk/>
            <pc:sldMk cId="3326153490" sldId="258"/>
            <ac:spMk id="6" creationId="{6F22A8AE-36C0-6347-9143-FDDE874C2E1E}"/>
          </ac:spMkLst>
        </pc:spChg>
        <pc:spChg chg="add del mod">
          <ac:chgData name="Will Doublestein" userId="60549ee3-b8fd-44f0-aedb-4296bbd9a114" providerId="ADAL" clId="{445CE422-ED8F-466A-9AC5-EFFF6E4D7DDF}" dt="2024-01-12T15:41:56.690" v="456" actId="478"/>
          <ac:spMkLst>
            <pc:docMk/>
            <pc:sldMk cId="3326153490" sldId="258"/>
            <ac:spMk id="9" creationId="{E579558E-3F24-86B8-3E23-8D70A1E435F4}"/>
          </ac:spMkLst>
        </pc:spChg>
        <pc:spChg chg="mod">
          <ac:chgData name="Will Doublestein" userId="60549ee3-b8fd-44f0-aedb-4296bbd9a114" providerId="ADAL" clId="{445CE422-ED8F-466A-9AC5-EFFF6E4D7DDF}" dt="2024-01-12T14:33:33.986" v="22" actId="1076"/>
          <ac:spMkLst>
            <pc:docMk/>
            <pc:sldMk cId="3326153490" sldId="258"/>
            <ac:spMk id="11" creationId="{AA979BC1-FB7F-EA85-EA8A-4D5ED3F4CD22}"/>
          </ac:spMkLst>
        </pc:spChg>
        <pc:spChg chg="mod">
          <ac:chgData name="Will Doublestein" userId="60549ee3-b8fd-44f0-aedb-4296bbd9a114" providerId="ADAL" clId="{445CE422-ED8F-466A-9AC5-EFFF6E4D7DDF}" dt="2024-01-12T14:33:52.433" v="27" actId="1076"/>
          <ac:spMkLst>
            <pc:docMk/>
            <pc:sldMk cId="3326153490" sldId="258"/>
            <ac:spMk id="13" creationId="{FABA0978-B7EC-58AA-F820-84A306ABC5B7}"/>
          </ac:spMkLst>
        </pc:spChg>
        <pc:spChg chg="add mod">
          <ac:chgData name="Will Doublestein" userId="60549ee3-b8fd-44f0-aedb-4296bbd9a114" providerId="ADAL" clId="{445CE422-ED8F-466A-9AC5-EFFF6E4D7DDF}" dt="2024-01-13T04:13:45.408" v="1225" actId="20577"/>
          <ac:spMkLst>
            <pc:docMk/>
            <pc:sldMk cId="3326153490" sldId="258"/>
            <ac:spMk id="14" creationId="{1E8DE50C-7E00-9FC5-9ED3-090C820141B2}"/>
          </ac:spMkLst>
        </pc:spChg>
        <pc:spChg chg="del">
          <ac:chgData name="Will Doublestein" userId="60549ee3-b8fd-44f0-aedb-4296bbd9a114" providerId="ADAL" clId="{445CE422-ED8F-466A-9AC5-EFFF6E4D7DDF}" dt="2024-01-12T15:42:31.808" v="464" actId="478"/>
          <ac:spMkLst>
            <pc:docMk/>
            <pc:sldMk cId="3326153490" sldId="258"/>
            <ac:spMk id="14" creationId="{5F5B91E8-A471-CB66-BBA0-6543D62C9FD2}"/>
          </ac:spMkLst>
        </pc:spChg>
        <pc:spChg chg="mod">
          <ac:chgData name="Will Doublestein" userId="60549ee3-b8fd-44f0-aedb-4296bbd9a114" providerId="ADAL" clId="{445CE422-ED8F-466A-9AC5-EFFF6E4D7DDF}" dt="2024-01-12T14:34:02.759" v="30" actId="1076"/>
          <ac:spMkLst>
            <pc:docMk/>
            <pc:sldMk cId="3326153490" sldId="258"/>
            <ac:spMk id="16" creationId="{B5AEC4F0-3212-FC9E-FD07-A6A1564E92CF}"/>
          </ac:spMkLst>
        </pc:spChg>
        <pc:picChg chg="mod">
          <ac:chgData name="Will Doublestein" userId="60549ee3-b8fd-44f0-aedb-4296bbd9a114" providerId="ADAL" clId="{445CE422-ED8F-466A-9AC5-EFFF6E4D7DDF}" dt="2024-01-13T04:09:18.845" v="1021" actId="1076"/>
          <ac:picMkLst>
            <pc:docMk/>
            <pc:sldMk cId="3326153490" sldId="258"/>
            <ac:picMk id="3" creationId="{0971146D-B182-A55D-0779-66C3C6DAEBA0}"/>
          </ac:picMkLst>
        </pc:picChg>
        <pc:picChg chg="add mod">
          <ac:chgData name="Will Doublestein" userId="60549ee3-b8fd-44f0-aedb-4296bbd9a114" providerId="ADAL" clId="{445CE422-ED8F-466A-9AC5-EFFF6E4D7DDF}" dt="2024-01-13T03:46:53.763" v="687" actId="1076"/>
          <ac:picMkLst>
            <pc:docMk/>
            <pc:sldMk cId="3326153490" sldId="258"/>
            <ac:picMk id="4" creationId="{E30A205C-0764-0DD3-964E-E2778BAD3E1A}"/>
          </ac:picMkLst>
        </pc:picChg>
        <pc:picChg chg="mod modCrop">
          <ac:chgData name="Will Doublestein" userId="60549ee3-b8fd-44f0-aedb-4296bbd9a114" providerId="ADAL" clId="{445CE422-ED8F-466A-9AC5-EFFF6E4D7DDF}" dt="2024-01-13T04:09:45.983" v="1025" actId="1076"/>
          <ac:picMkLst>
            <pc:docMk/>
            <pc:sldMk cId="3326153490" sldId="258"/>
            <ac:picMk id="5" creationId="{D0D805BE-E776-AF4B-E8E1-9DA7E6721A7B}"/>
          </ac:picMkLst>
        </pc:picChg>
        <pc:picChg chg="mod">
          <ac:chgData name="Will Doublestein" userId="60549ee3-b8fd-44f0-aedb-4296bbd9a114" providerId="ADAL" clId="{445CE422-ED8F-466A-9AC5-EFFF6E4D7DDF}" dt="2024-01-12T15:42:35.102" v="465" actId="1440"/>
          <ac:picMkLst>
            <pc:docMk/>
            <pc:sldMk cId="3326153490" sldId="258"/>
            <ac:picMk id="15" creationId="{CD8DF4FE-EC8C-99C1-F903-3CCE561F79DC}"/>
          </ac:picMkLst>
        </pc:picChg>
        <pc:cxnChg chg="del">
          <ac:chgData name="Will Doublestein" userId="60549ee3-b8fd-44f0-aedb-4296bbd9a114" providerId="ADAL" clId="{445CE422-ED8F-466A-9AC5-EFFF6E4D7DDF}" dt="2024-01-13T04:09:10.943" v="1019" actId="478"/>
          <ac:cxnSpMkLst>
            <pc:docMk/>
            <pc:sldMk cId="3326153490" sldId="258"/>
            <ac:cxnSpMk id="8" creationId="{8765AACA-222D-0146-609F-D9748DDCACBE}"/>
          </ac:cxnSpMkLst>
        </pc:cxnChg>
        <pc:cxnChg chg="add mod">
          <ac:chgData name="Will Doublestein" userId="60549ee3-b8fd-44f0-aedb-4296bbd9a114" providerId="ADAL" clId="{445CE422-ED8F-466A-9AC5-EFFF6E4D7DDF}" dt="2024-01-13T04:09:07.483" v="1018"/>
          <ac:cxnSpMkLst>
            <pc:docMk/>
            <pc:sldMk cId="3326153490" sldId="258"/>
            <ac:cxnSpMk id="9" creationId="{8C6573F0-FF41-33CF-E25F-A5A9BCB65394}"/>
          </ac:cxnSpMkLst>
        </pc:cxnChg>
        <pc:cxnChg chg="add mod">
          <ac:chgData name="Will Doublestein" userId="60549ee3-b8fd-44f0-aedb-4296bbd9a114" providerId="ADAL" clId="{445CE422-ED8F-466A-9AC5-EFFF6E4D7DDF}" dt="2024-01-13T04:09:41.543" v="1024" actId="1076"/>
          <ac:cxnSpMkLst>
            <pc:docMk/>
            <pc:sldMk cId="3326153490" sldId="258"/>
            <ac:cxnSpMk id="10" creationId="{ADD2F8BC-0A0B-9BFB-E840-255E5E8DD59C}"/>
          </ac:cxnSpMkLst>
        </pc:cxnChg>
      </pc:sldChg>
      <pc:sldChg chg="addSp delSp modSp mod ord modAnim">
        <pc:chgData name="Will Doublestein" userId="60549ee3-b8fd-44f0-aedb-4296bbd9a114" providerId="ADAL" clId="{445CE422-ED8F-466A-9AC5-EFFF6E4D7DDF}" dt="2024-01-13T04:17:22.183" v="1431" actId="1076"/>
        <pc:sldMkLst>
          <pc:docMk/>
          <pc:sldMk cId="825382084" sldId="259"/>
        </pc:sldMkLst>
        <pc:spChg chg="add del mod">
          <ac:chgData name="Will Doublestein" userId="60549ee3-b8fd-44f0-aedb-4296bbd9a114" providerId="ADAL" clId="{445CE422-ED8F-466A-9AC5-EFFF6E4D7DDF}" dt="2024-01-12T15:41:52.298" v="454" actId="478"/>
          <ac:spMkLst>
            <pc:docMk/>
            <pc:sldMk cId="825382084" sldId="259"/>
            <ac:spMk id="6" creationId="{2346FBA7-E8F9-25EB-F609-B644D767909E}"/>
          </ac:spMkLst>
        </pc:spChg>
        <pc:spChg chg="add del mod">
          <ac:chgData name="Will Doublestein" userId="60549ee3-b8fd-44f0-aedb-4296bbd9a114" providerId="ADAL" clId="{445CE422-ED8F-466A-9AC5-EFFF6E4D7DDF}" dt="2024-01-12T15:41:50.889" v="453" actId="478"/>
          <ac:spMkLst>
            <pc:docMk/>
            <pc:sldMk cId="825382084" sldId="259"/>
            <ac:spMk id="9" creationId="{088B8286-4AD2-1C7A-4AF3-6BB0DFB4483E}"/>
          </ac:spMkLst>
        </pc:spChg>
        <pc:spChg chg="mod">
          <ac:chgData name="Will Doublestein" userId="60549ee3-b8fd-44f0-aedb-4296bbd9a114" providerId="ADAL" clId="{445CE422-ED8F-466A-9AC5-EFFF6E4D7DDF}" dt="2024-01-12T14:34:44.721" v="34" actId="1076"/>
          <ac:spMkLst>
            <pc:docMk/>
            <pc:sldMk cId="825382084" sldId="259"/>
            <ac:spMk id="10" creationId="{1B0CC7D9-0235-7683-9BDE-B8D6266228FC}"/>
          </ac:spMkLst>
        </pc:spChg>
        <pc:spChg chg="mod">
          <ac:chgData name="Will Doublestein" userId="60549ee3-b8fd-44f0-aedb-4296bbd9a114" providerId="ADAL" clId="{445CE422-ED8F-466A-9AC5-EFFF6E4D7DDF}" dt="2024-01-12T14:34:57.553" v="39" actId="1076"/>
          <ac:spMkLst>
            <pc:docMk/>
            <pc:sldMk cId="825382084" sldId="259"/>
            <ac:spMk id="13" creationId="{798943ED-BAA4-5935-0802-EF8A0435B5F6}"/>
          </ac:spMkLst>
        </pc:spChg>
        <pc:spChg chg="add mod">
          <ac:chgData name="Will Doublestein" userId="60549ee3-b8fd-44f0-aedb-4296bbd9a114" providerId="ADAL" clId="{445CE422-ED8F-466A-9AC5-EFFF6E4D7DDF}" dt="2024-01-13T04:17:22.183" v="1431" actId="1076"/>
          <ac:spMkLst>
            <pc:docMk/>
            <pc:sldMk cId="825382084" sldId="259"/>
            <ac:spMk id="14" creationId="{8118EE2D-A91C-326F-F32E-B3181C8A7E99}"/>
          </ac:spMkLst>
        </pc:spChg>
        <pc:spChg chg="del">
          <ac:chgData name="Will Doublestein" userId="60549ee3-b8fd-44f0-aedb-4296bbd9a114" providerId="ADAL" clId="{445CE422-ED8F-466A-9AC5-EFFF6E4D7DDF}" dt="2024-01-12T15:42:47.127" v="467" actId="478"/>
          <ac:spMkLst>
            <pc:docMk/>
            <pc:sldMk cId="825382084" sldId="259"/>
            <ac:spMk id="14" creationId="{B28242D6-0668-D65D-3859-4AD777F42847}"/>
          </ac:spMkLst>
        </pc:spChg>
        <pc:spChg chg="mod">
          <ac:chgData name="Will Doublestein" userId="60549ee3-b8fd-44f0-aedb-4296bbd9a114" providerId="ADAL" clId="{445CE422-ED8F-466A-9AC5-EFFF6E4D7DDF}" dt="2024-01-12T14:35:02.186" v="40" actId="1076"/>
          <ac:spMkLst>
            <pc:docMk/>
            <pc:sldMk cId="825382084" sldId="259"/>
            <ac:spMk id="16" creationId="{1EB14A78-6BCC-6600-4400-343D98F929F5}"/>
          </ac:spMkLst>
        </pc:spChg>
        <pc:picChg chg="mod">
          <ac:chgData name="Will Doublestein" userId="60549ee3-b8fd-44f0-aedb-4296bbd9a114" providerId="ADAL" clId="{445CE422-ED8F-466A-9AC5-EFFF6E4D7DDF}" dt="2024-01-13T04:14:14.547" v="1230" actId="1076"/>
          <ac:picMkLst>
            <pc:docMk/>
            <pc:sldMk cId="825382084" sldId="259"/>
            <ac:picMk id="3" creationId="{E1930EF9-4A3B-AC53-12BF-D243C5DAC8E3}"/>
          </ac:picMkLst>
        </pc:picChg>
        <pc:picChg chg="add mod">
          <ac:chgData name="Will Doublestein" userId="60549ee3-b8fd-44f0-aedb-4296bbd9a114" providerId="ADAL" clId="{445CE422-ED8F-466A-9AC5-EFFF6E4D7DDF}" dt="2024-01-13T03:47:31.110" v="691" actId="1076"/>
          <ac:picMkLst>
            <pc:docMk/>
            <pc:sldMk cId="825382084" sldId="259"/>
            <ac:picMk id="6" creationId="{E13EDB8A-E645-A0A9-04D6-8DC87650C27C}"/>
          </ac:picMkLst>
        </pc:picChg>
        <pc:picChg chg="mod modCrop">
          <ac:chgData name="Will Doublestein" userId="60549ee3-b8fd-44f0-aedb-4296bbd9a114" providerId="ADAL" clId="{445CE422-ED8F-466A-9AC5-EFFF6E4D7DDF}" dt="2024-01-13T04:17:22.183" v="1431" actId="1076"/>
          <ac:picMkLst>
            <pc:docMk/>
            <pc:sldMk cId="825382084" sldId="259"/>
            <ac:picMk id="7" creationId="{9CCE9197-EEAF-F27D-3D96-721D777B1970}"/>
          </ac:picMkLst>
        </pc:picChg>
        <pc:picChg chg="mod">
          <ac:chgData name="Will Doublestein" userId="60549ee3-b8fd-44f0-aedb-4296bbd9a114" providerId="ADAL" clId="{445CE422-ED8F-466A-9AC5-EFFF6E4D7DDF}" dt="2024-01-12T15:42:51.272" v="468" actId="1440"/>
          <ac:picMkLst>
            <pc:docMk/>
            <pc:sldMk cId="825382084" sldId="259"/>
            <ac:picMk id="15" creationId="{D4999195-3B04-9530-EF44-48F44EA177C4}"/>
          </ac:picMkLst>
        </pc:picChg>
        <pc:cxnChg chg="del">
          <ac:chgData name="Will Doublestein" userId="60549ee3-b8fd-44f0-aedb-4296bbd9a114" providerId="ADAL" clId="{445CE422-ED8F-466A-9AC5-EFFF6E4D7DDF}" dt="2024-01-13T04:14:02.246" v="1227" actId="478"/>
          <ac:cxnSpMkLst>
            <pc:docMk/>
            <pc:sldMk cId="825382084" sldId="259"/>
            <ac:cxnSpMk id="5" creationId="{F3236DA4-3A2D-390B-6611-CB294B4F288A}"/>
          </ac:cxnSpMkLst>
        </pc:cxnChg>
        <pc:cxnChg chg="add mod">
          <ac:chgData name="Will Doublestein" userId="60549ee3-b8fd-44f0-aedb-4296bbd9a114" providerId="ADAL" clId="{445CE422-ED8F-466A-9AC5-EFFF6E4D7DDF}" dt="2024-01-13T04:13:59.136" v="1226"/>
          <ac:cxnSpMkLst>
            <pc:docMk/>
            <pc:sldMk cId="825382084" sldId="259"/>
            <ac:cxnSpMk id="9" creationId="{4120F946-4506-695D-C835-D6A1FE7CDE74}"/>
          </ac:cxnSpMkLst>
        </pc:cxnChg>
        <pc:cxnChg chg="add mod">
          <ac:chgData name="Will Doublestein" userId="60549ee3-b8fd-44f0-aedb-4296bbd9a114" providerId="ADAL" clId="{445CE422-ED8F-466A-9AC5-EFFF6E4D7DDF}" dt="2024-01-13T04:17:07.474" v="1424" actId="1037"/>
          <ac:cxnSpMkLst>
            <pc:docMk/>
            <pc:sldMk cId="825382084" sldId="259"/>
            <ac:cxnSpMk id="12" creationId="{7AEF7166-E592-C4E5-8FBC-35B70ABBFB15}"/>
          </ac:cxnSpMkLst>
        </pc:cxnChg>
      </pc:sldChg>
      <pc:sldChg chg="addSp delSp modSp mod modAnim">
        <pc:chgData name="Will Doublestein" userId="60549ee3-b8fd-44f0-aedb-4296bbd9a114" providerId="ADAL" clId="{445CE422-ED8F-466A-9AC5-EFFF6E4D7DDF}" dt="2024-01-13T05:08:39.929" v="1785" actId="1035"/>
        <pc:sldMkLst>
          <pc:docMk/>
          <pc:sldMk cId="2124373932" sldId="260"/>
        </pc:sldMkLst>
        <pc:spChg chg="add del mod">
          <ac:chgData name="Will Doublestein" userId="60549ee3-b8fd-44f0-aedb-4296bbd9a114" providerId="ADAL" clId="{445CE422-ED8F-466A-9AC5-EFFF6E4D7DDF}" dt="2024-01-12T15:41:47.542" v="451" actId="478"/>
          <ac:spMkLst>
            <pc:docMk/>
            <pc:sldMk cId="2124373932" sldId="260"/>
            <ac:spMk id="6" creationId="{AA3F48B7-E6C0-611A-D18B-452E8636586F}"/>
          </ac:spMkLst>
        </pc:spChg>
        <pc:spChg chg="mod">
          <ac:chgData name="Will Doublestein" userId="60549ee3-b8fd-44f0-aedb-4296bbd9a114" providerId="ADAL" clId="{445CE422-ED8F-466A-9AC5-EFFF6E4D7DDF}" dt="2024-01-12T14:35:24.992" v="45" actId="1076"/>
          <ac:spMkLst>
            <pc:docMk/>
            <pc:sldMk cId="2124373932" sldId="260"/>
            <ac:spMk id="9" creationId="{83922339-4DA0-B31E-5F8A-A8834F35A4E8}"/>
          </ac:spMkLst>
        </pc:spChg>
        <pc:spChg chg="mod">
          <ac:chgData name="Will Doublestein" userId="60549ee3-b8fd-44f0-aedb-4296bbd9a114" providerId="ADAL" clId="{445CE422-ED8F-466A-9AC5-EFFF6E4D7DDF}" dt="2024-01-12T14:35:40.329" v="48" actId="1076"/>
          <ac:spMkLst>
            <pc:docMk/>
            <pc:sldMk cId="2124373932" sldId="260"/>
            <ac:spMk id="12" creationId="{22615C34-6FC2-C57C-0002-6C2C4ADDCBB2}"/>
          </ac:spMkLst>
        </pc:spChg>
        <pc:spChg chg="del">
          <ac:chgData name="Will Doublestein" userId="60549ee3-b8fd-44f0-aedb-4296bbd9a114" providerId="ADAL" clId="{445CE422-ED8F-466A-9AC5-EFFF6E4D7DDF}" dt="2024-01-12T15:43:07.487" v="471" actId="478"/>
          <ac:spMkLst>
            <pc:docMk/>
            <pc:sldMk cId="2124373932" sldId="260"/>
            <ac:spMk id="13" creationId="{E839F006-BE26-B6BF-0747-966A3F03A1AE}"/>
          </ac:spMkLst>
        </pc:spChg>
        <pc:spChg chg="mod">
          <ac:chgData name="Will Doublestein" userId="60549ee3-b8fd-44f0-aedb-4296bbd9a114" providerId="ADAL" clId="{445CE422-ED8F-466A-9AC5-EFFF6E4D7DDF}" dt="2024-01-12T14:35:33.209" v="47" actId="1076"/>
          <ac:spMkLst>
            <pc:docMk/>
            <pc:sldMk cId="2124373932" sldId="260"/>
            <ac:spMk id="15" creationId="{5CA56F2A-491E-AF9C-8C2D-99AF8516004B}"/>
          </ac:spMkLst>
        </pc:spChg>
        <pc:spChg chg="mod">
          <ac:chgData name="Will Doublestein" userId="60549ee3-b8fd-44f0-aedb-4296bbd9a114" providerId="ADAL" clId="{445CE422-ED8F-466A-9AC5-EFFF6E4D7DDF}" dt="2024-01-13T05:08:39.929" v="1785" actId="1035"/>
          <ac:spMkLst>
            <pc:docMk/>
            <pc:sldMk cId="2124373932" sldId="260"/>
            <ac:spMk id="16" creationId="{49F77181-8205-4693-CEEA-BF16C9DC56FF}"/>
          </ac:spMkLst>
        </pc:spChg>
        <pc:spChg chg="add del mod">
          <ac:chgData name="Will Doublestein" userId="60549ee3-b8fd-44f0-aedb-4296bbd9a114" providerId="ADAL" clId="{445CE422-ED8F-466A-9AC5-EFFF6E4D7DDF}" dt="2024-01-12T15:41:48.429" v="452" actId="478"/>
          <ac:spMkLst>
            <pc:docMk/>
            <pc:sldMk cId="2124373932" sldId="260"/>
            <ac:spMk id="17" creationId="{50488F5D-08E5-CB9B-1865-368D1715FABB}"/>
          </ac:spMkLst>
        </pc:spChg>
        <pc:picChg chg="add mod">
          <ac:chgData name="Will Doublestein" userId="60549ee3-b8fd-44f0-aedb-4296bbd9a114" providerId="ADAL" clId="{445CE422-ED8F-466A-9AC5-EFFF6E4D7DDF}" dt="2024-01-13T03:48:26.491" v="697" actId="1076"/>
          <ac:picMkLst>
            <pc:docMk/>
            <pc:sldMk cId="2124373932" sldId="260"/>
            <ac:picMk id="6" creationId="{66CEB526-869B-DB49-6C99-5719CC0CBCED}"/>
          </ac:picMkLst>
        </pc:picChg>
        <pc:picChg chg="mod modCrop">
          <ac:chgData name="Will Doublestein" userId="60549ee3-b8fd-44f0-aedb-4296bbd9a114" providerId="ADAL" clId="{445CE422-ED8F-466A-9AC5-EFFF6E4D7DDF}" dt="2024-01-13T04:18:46.280" v="1450" actId="688"/>
          <ac:picMkLst>
            <pc:docMk/>
            <pc:sldMk cId="2124373932" sldId="260"/>
            <ac:picMk id="7" creationId="{C3F0A5AD-C0C7-2F1B-68AC-1FD836CDDF07}"/>
          </ac:picMkLst>
        </pc:picChg>
        <pc:picChg chg="mod">
          <ac:chgData name="Will Doublestein" userId="60549ee3-b8fd-44f0-aedb-4296bbd9a114" providerId="ADAL" clId="{445CE422-ED8F-466A-9AC5-EFFF6E4D7DDF}" dt="2024-01-13T04:18:57.323" v="1456" actId="1038"/>
          <ac:picMkLst>
            <pc:docMk/>
            <pc:sldMk cId="2124373932" sldId="260"/>
            <ac:picMk id="8" creationId="{5476C869-30B5-7243-F86F-15A717B686CA}"/>
          </ac:picMkLst>
        </pc:picChg>
        <pc:picChg chg="add mod">
          <ac:chgData name="Will Doublestein" userId="60549ee3-b8fd-44f0-aedb-4296bbd9a114" providerId="ADAL" clId="{445CE422-ED8F-466A-9AC5-EFFF6E4D7DDF}" dt="2024-01-13T04:18:52.757" v="1452" actId="1076"/>
          <ac:picMkLst>
            <pc:docMk/>
            <pc:sldMk cId="2124373932" sldId="260"/>
            <ac:picMk id="13" creationId="{4E7C6C66-8558-5248-BB55-C040583E1850}"/>
          </ac:picMkLst>
        </pc:picChg>
        <pc:picChg chg="mod">
          <ac:chgData name="Will Doublestein" userId="60549ee3-b8fd-44f0-aedb-4296bbd9a114" providerId="ADAL" clId="{445CE422-ED8F-466A-9AC5-EFFF6E4D7DDF}" dt="2024-01-12T15:43:05.983" v="470" actId="1076"/>
          <ac:picMkLst>
            <pc:docMk/>
            <pc:sldMk cId="2124373932" sldId="260"/>
            <ac:picMk id="14" creationId="{59718201-9662-F83D-C9A3-E3ABAC1D3A6A}"/>
          </ac:picMkLst>
        </pc:picChg>
        <pc:cxnChg chg="mod">
          <ac:chgData name="Will Doublestein" userId="60549ee3-b8fd-44f0-aedb-4296bbd9a114" providerId="ADAL" clId="{445CE422-ED8F-466A-9AC5-EFFF6E4D7DDF}" dt="2024-01-13T04:19:36.219" v="1469" actId="1037"/>
          <ac:cxnSpMkLst>
            <pc:docMk/>
            <pc:sldMk cId="2124373932" sldId="260"/>
            <ac:cxnSpMk id="5" creationId="{B6ACE37F-D293-6884-E629-957AC877B3AA}"/>
          </ac:cxnSpMkLst>
        </pc:cxnChg>
      </pc:sldChg>
      <pc:sldChg chg="addSp modSp mod ord modAnim">
        <pc:chgData name="Will Doublestein" userId="60549ee3-b8fd-44f0-aedb-4296bbd9a114" providerId="ADAL" clId="{445CE422-ED8F-466A-9AC5-EFFF6E4D7DDF}" dt="2024-01-13T04:33:58.758" v="1774" actId="732"/>
        <pc:sldMkLst>
          <pc:docMk/>
          <pc:sldMk cId="629710534" sldId="261"/>
        </pc:sldMkLst>
        <pc:spChg chg="add mod">
          <ac:chgData name="Will Doublestein" userId="60549ee3-b8fd-44f0-aedb-4296bbd9a114" providerId="ADAL" clId="{445CE422-ED8F-466A-9AC5-EFFF6E4D7DDF}" dt="2024-01-12T14:36:53.423" v="93" actId="1076"/>
          <ac:spMkLst>
            <pc:docMk/>
            <pc:sldMk cId="629710534" sldId="261"/>
            <ac:spMk id="9" creationId="{8330469D-42DF-046C-5E9C-FF5EA3094C15}"/>
          </ac:spMkLst>
        </pc:spChg>
        <pc:spChg chg="mod">
          <ac:chgData name="Will Doublestein" userId="60549ee3-b8fd-44f0-aedb-4296bbd9a114" providerId="ADAL" clId="{445CE422-ED8F-466A-9AC5-EFFF6E4D7DDF}" dt="2024-01-12T14:36:08.041" v="51" actId="1076"/>
          <ac:spMkLst>
            <pc:docMk/>
            <pc:sldMk cId="629710534" sldId="261"/>
            <ac:spMk id="15" creationId="{1E3CF9E7-673A-18E2-90C9-CCC371E82A2D}"/>
          </ac:spMkLst>
        </pc:spChg>
        <pc:spChg chg="mod">
          <ac:chgData name="Will Doublestein" userId="60549ee3-b8fd-44f0-aedb-4296bbd9a114" providerId="ADAL" clId="{445CE422-ED8F-466A-9AC5-EFFF6E4D7DDF}" dt="2024-01-12T14:36:10.681" v="52" actId="1076"/>
          <ac:spMkLst>
            <pc:docMk/>
            <pc:sldMk cId="629710534" sldId="261"/>
            <ac:spMk id="17" creationId="{9BD4E91C-5512-EB63-74B9-10E3ADD916EF}"/>
          </ac:spMkLst>
        </pc:spChg>
        <pc:picChg chg="mod">
          <ac:chgData name="Will Doublestein" userId="60549ee3-b8fd-44f0-aedb-4296bbd9a114" providerId="ADAL" clId="{445CE422-ED8F-466A-9AC5-EFFF6E4D7DDF}" dt="2024-01-12T15:43:29.487" v="474" actId="1036"/>
          <ac:picMkLst>
            <pc:docMk/>
            <pc:sldMk cId="629710534" sldId="261"/>
            <ac:picMk id="2" creationId="{7A3DF8D4-E446-490B-D540-EDB271A6E52C}"/>
          </ac:picMkLst>
        </pc:picChg>
        <pc:picChg chg="mod modCrop">
          <ac:chgData name="Will Doublestein" userId="60549ee3-b8fd-44f0-aedb-4296bbd9a114" providerId="ADAL" clId="{445CE422-ED8F-466A-9AC5-EFFF6E4D7DDF}" dt="2024-01-13T04:33:58.758" v="1774" actId="732"/>
          <ac:picMkLst>
            <pc:docMk/>
            <pc:sldMk cId="629710534" sldId="261"/>
            <ac:picMk id="8" creationId="{E00A6C19-4835-4679-5D5A-281A539E03F8}"/>
          </ac:picMkLst>
        </pc:picChg>
        <pc:picChg chg="add mod">
          <ac:chgData name="Will Doublestein" userId="60549ee3-b8fd-44f0-aedb-4296bbd9a114" providerId="ADAL" clId="{445CE422-ED8F-466A-9AC5-EFFF6E4D7DDF}" dt="2024-01-13T04:01:37.616" v="747" actId="1076"/>
          <ac:picMkLst>
            <pc:docMk/>
            <pc:sldMk cId="629710534" sldId="261"/>
            <ac:picMk id="18" creationId="{57262903-99A1-2209-9256-3CE51993D851}"/>
          </ac:picMkLst>
        </pc:picChg>
        <pc:picChg chg="mod">
          <ac:chgData name="Will Doublestein" userId="60549ee3-b8fd-44f0-aedb-4296bbd9a114" providerId="ADAL" clId="{445CE422-ED8F-466A-9AC5-EFFF6E4D7DDF}" dt="2024-01-12T15:43:20.421" v="473" actId="1076"/>
          <ac:picMkLst>
            <pc:docMk/>
            <pc:sldMk cId="629710534" sldId="261"/>
            <ac:picMk id="18434" creationId="{821EE3C7-A929-8C05-DB47-B1BB78BD5FAF}"/>
          </ac:picMkLst>
        </pc:picChg>
      </pc:sldChg>
      <pc:sldChg chg="addSp delSp modSp mod delAnim modAnim">
        <pc:chgData name="Will Doublestein" userId="60549ee3-b8fd-44f0-aedb-4296bbd9a114" providerId="ADAL" clId="{445CE422-ED8F-466A-9AC5-EFFF6E4D7DDF}" dt="2024-01-13T04:28:53.845" v="1686" actId="732"/>
        <pc:sldMkLst>
          <pc:docMk/>
          <pc:sldMk cId="4261590172" sldId="262"/>
        </pc:sldMkLst>
        <pc:spChg chg="add del mod">
          <ac:chgData name="Will Doublestein" userId="60549ee3-b8fd-44f0-aedb-4296bbd9a114" providerId="ADAL" clId="{445CE422-ED8F-466A-9AC5-EFFF6E4D7DDF}" dt="2024-01-12T15:41:40.334" v="449" actId="478"/>
          <ac:spMkLst>
            <pc:docMk/>
            <pc:sldMk cId="4261590172" sldId="262"/>
            <ac:spMk id="6" creationId="{98347912-4CC8-E83E-D8EE-73985C7BBE42}"/>
          </ac:spMkLst>
        </pc:spChg>
        <pc:spChg chg="mod">
          <ac:chgData name="Will Doublestein" userId="60549ee3-b8fd-44f0-aedb-4296bbd9a114" providerId="ADAL" clId="{445CE422-ED8F-466A-9AC5-EFFF6E4D7DDF}" dt="2024-01-12T14:37:54.135" v="106" actId="1036"/>
          <ac:spMkLst>
            <pc:docMk/>
            <pc:sldMk cId="4261590172" sldId="262"/>
            <ac:spMk id="8" creationId="{C67C313C-7F97-BBEC-F2BB-277FEEDAD76A}"/>
          </ac:spMkLst>
        </pc:spChg>
        <pc:spChg chg="mod">
          <ac:chgData name="Will Doublestein" userId="60549ee3-b8fd-44f0-aedb-4296bbd9a114" providerId="ADAL" clId="{445CE422-ED8F-466A-9AC5-EFFF6E4D7DDF}" dt="2024-01-12T14:37:54.135" v="106" actId="1036"/>
          <ac:spMkLst>
            <pc:docMk/>
            <pc:sldMk cId="4261590172" sldId="262"/>
            <ac:spMk id="10" creationId="{4B6D32DE-8764-B27D-CEDB-335F3B8E4916}"/>
          </ac:spMkLst>
        </pc:spChg>
        <pc:spChg chg="del">
          <ac:chgData name="Will Doublestein" userId="60549ee3-b8fd-44f0-aedb-4296bbd9a114" providerId="ADAL" clId="{445CE422-ED8F-466A-9AC5-EFFF6E4D7DDF}" dt="2024-01-12T15:43:49.965" v="478" actId="478"/>
          <ac:spMkLst>
            <pc:docMk/>
            <pc:sldMk cId="4261590172" sldId="262"/>
            <ac:spMk id="11" creationId="{F2C96D2B-1865-54D4-99AD-82BFAB7441D5}"/>
          </ac:spMkLst>
        </pc:spChg>
        <pc:spChg chg="mod">
          <ac:chgData name="Will Doublestein" userId="60549ee3-b8fd-44f0-aedb-4296bbd9a114" providerId="ADAL" clId="{445CE422-ED8F-466A-9AC5-EFFF6E4D7DDF}" dt="2024-01-12T14:37:54.135" v="106" actId="1036"/>
          <ac:spMkLst>
            <pc:docMk/>
            <pc:sldMk cId="4261590172" sldId="262"/>
            <ac:spMk id="13" creationId="{86FB5337-E188-7868-0F74-8098D15EEE4B}"/>
          </ac:spMkLst>
        </pc:spChg>
        <pc:spChg chg="add del mod">
          <ac:chgData name="Will Doublestein" userId="60549ee3-b8fd-44f0-aedb-4296bbd9a114" providerId="ADAL" clId="{445CE422-ED8F-466A-9AC5-EFFF6E4D7DDF}" dt="2024-01-12T15:41:41.271" v="450" actId="478"/>
          <ac:spMkLst>
            <pc:docMk/>
            <pc:sldMk cId="4261590172" sldId="262"/>
            <ac:spMk id="16" creationId="{4B6F7225-A0B5-06EB-06A5-66B60443F3F9}"/>
          </ac:spMkLst>
        </pc:spChg>
        <pc:picChg chg="add del mod">
          <ac:chgData name="Will Doublestein" userId="60549ee3-b8fd-44f0-aedb-4296bbd9a114" providerId="ADAL" clId="{445CE422-ED8F-466A-9AC5-EFFF6E4D7DDF}" dt="2024-01-13T03:55:28.757" v="722" actId="478"/>
          <ac:picMkLst>
            <pc:docMk/>
            <pc:sldMk cId="4261590172" sldId="262"/>
            <ac:picMk id="6" creationId="{857B2ADF-AB35-740E-E7FE-0E62F4090FE9}"/>
          </ac:picMkLst>
        </pc:picChg>
        <pc:picChg chg="mod modCrop">
          <ac:chgData name="Will Doublestein" userId="60549ee3-b8fd-44f0-aedb-4296bbd9a114" providerId="ADAL" clId="{445CE422-ED8F-466A-9AC5-EFFF6E4D7DDF}" dt="2024-01-13T04:28:53.845" v="1686" actId="732"/>
          <ac:picMkLst>
            <pc:docMk/>
            <pc:sldMk cId="4261590172" sldId="262"/>
            <ac:picMk id="7" creationId="{3CF85872-38E2-3D75-B77D-BAEDB6D9DA23}"/>
          </ac:picMkLst>
        </pc:picChg>
        <pc:picChg chg="mod">
          <ac:chgData name="Will Doublestein" userId="60549ee3-b8fd-44f0-aedb-4296bbd9a114" providerId="ADAL" clId="{445CE422-ED8F-466A-9AC5-EFFF6E4D7DDF}" dt="2024-01-12T15:43:48.007" v="477" actId="1076"/>
          <ac:picMkLst>
            <pc:docMk/>
            <pc:sldMk cId="4261590172" sldId="262"/>
            <ac:picMk id="12" creationId="{110FFE95-2BB3-70F9-9141-7F5ED6BF585D}"/>
          </ac:picMkLst>
        </pc:picChg>
      </pc:sldChg>
      <pc:sldChg chg="addSp delSp modSp mod delAnim modAnim">
        <pc:chgData name="Will Doublestein" userId="60549ee3-b8fd-44f0-aedb-4296bbd9a114" providerId="ADAL" clId="{445CE422-ED8F-466A-9AC5-EFFF6E4D7DDF}" dt="2024-01-13T04:29:49.155" v="1701" actId="732"/>
        <pc:sldMkLst>
          <pc:docMk/>
          <pc:sldMk cId="1203282461" sldId="263"/>
        </pc:sldMkLst>
        <pc:spChg chg="add del mod">
          <ac:chgData name="Will Doublestein" userId="60549ee3-b8fd-44f0-aedb-4296bbd9a114" providerId="ADAL" clId="{445CE422-ED8F-466A-9AC5-EFFF6E4D7DDF}" dt="2024-01-12T15:41:36.097" v="447" actId="478"/>
          <ac:spMkLst>
            <pc:docMk/>
            <pc:sldMk cId="1203282461" sldId="263"/>
            <ac:spMk id="4" creationId="{2B66C953-8D7A-DB26-2DE5-C4CC94361DA2}"/>
          </ac:spMkLst>
        </pc:spChg>
        <pc:spChg chg="add del mod">
          <ac:chgData name="Will Doublestein" userId="60549ee3-b8fd-44f0-aedb-4296bbd9a114" providerId="ADAL" clId="{445CE422-ED8F-466A-9AC5-EFFF6E4D7DDF}" dt="2024-01-13T04:27:34.024" v="1685" actId="478"/>
          <ac:spMkLst>
            <pc:docMk/>
            <pc:sldMk cId="1203282461" sldId="263"/>
            <ac:spMk id="8" creationId="{378D787D-83C0-4F01-46F4-1C0E4515E3B8}"/>
          </ac:spMkLst>
        </pc:spChg>
        <pc:spChg chg="add del mod">
          <ac:chgData name="Will Doublestein" userId="60549ee3-b8fd-44f0-aedb-4296bbd9a114" providerId="ADAL" clId="{445CE422-ED8F-466A-9AC5-EFFF6E4D7DDF}" dt="2024-01-12T15:41:36.730" v="448" actId="478"/>
          <ac:spMkLst>
            <pc:docMk/>
            <pc:sldMk cId="1203282461" sldId="263"/>
            <ac:spMk id="8" creationId="{ABC9C8B1-D48E-3386-A970-5AF91C409F47}"/>
          </ac:spMkLst>
        </pc:spChg>
        <pc:spChg chg="mod">
          <ac:chgData name="Will Doublestein" userId="60549ee3-b8fd-44f0-aedb-4296bbd9a114" providerId="ADAL" clId="{445CE422-ED8F-466A-9AC5-EFFF6E4D7DDF}" dt="2024-01-12T14:39:13.801" v="117" actId="14100"/>
          <ac:spMkLst>
            <pc:docMk/>
            <pc:sldMk cId="1203282461" sldId="263"/>
            <ac:spMk id="13" creationId="{BB0E7D0B-A556-1A48-3CC7-3A4B226EB98B}"/>
          </ac:spMkLst>
        </pc:spChg>
        <pc:spChg chg="mod">
          <ac:chgData name="Will Doublestein" userId="60549ee3-b8fd-44f0-aedb-4296bbd9a114" providerId="ADAL" clId="{445CE422-ED8F-466A-9AC5-EFFF6E4D7DDF}" dt="2024-01-12T14:39:05.688" v="115" actId="1076"/>
          <ac:spMkLst>
            <pc:docMk/>
            <pc:sldMk cId="1203282461" sldId="263"/>
            <ac:spMk id="15" creationId="{B81B96D0-5EF8-A392-D26B-1D1387D6B02E}"/>
          </ac:spMkLst>
        </pc:spChg>
        <pc:spChg chg="del">
          <ac:chgData name="Will Doublestein" userId="60549ee3-b8fd-44f0-aedb-4296bbd9a114" providerId="ADAL" clId="{445CE422-ED8F-466A-9AC5-EFFF6E4D7DDF}" dt="2024-01-12T15:44:21.560" v="481" actId="478"/>
          <ac:spMkLst>
            <pc:docMk/>
            <pc:sldMk cId="1203282461" sldId="263"/>
            <ac:spMk id="16" creationId="{8FEB38B3-55F5-8296-5C5D-61BCDCF65BA5}"/>
          </ac:spMkLst>
        </pc:spChg>
        <pc:spChg chg="mod">
          <ac:chgData name="Will Doublestein" userId="60549ee3-b8fd-44f0-aedb-4296bbd9a114" providerId="ADAL" clId="{445CE422-ED8F-466A-9AC5-EFFF6E4D7DDF}" dt="2024-01-12T14:38:48.848" v="113" actId="1076"/>
          <ac:spMkLst>
            <pc:docMk/>
            <pc:sldMk cId="1203282461" sldId="263"/>
            <ac:spMk id="18" creationId="{AE3DABAA-A596-00FD-038B-9E5A7CDB9FDB}"/>
          </ac:spMkLst>
        </pc:spChg>
        <pc:picChg chg="mod">
          <ac:chgData name="Will Doublestein" userId="60549ee3-b8fd-44f0-aedb-4296bbd9a114" providerId="ADAL" clId="{445CE422-ED8F-466A-9AC5-EFFF6E4D7DDF}" dt="2024-01-13T04:27:28.685" v="1683" actId="1076"/>
          <ac:picMkLst>
            <pc:docMk/>
            <pc:sldMk cId="1203282461" sldId="263"/>
            <ac:picMk id="3" creationId="{F8AC0894-218D-3298-053B-6E38F9F59905}"/>
          </ac:picMkLst>
        </pc:picChg>
        <pc:picChg chg="add del mod">
          <ac:chgData name="Will Doublestein" userId="60549ee3-b8fd-44f0-aedb-4296bbd9a114" providerId="ADAL" clId="{445CE422-ED8F-466A-9AC5-EFFF6E4D7DDF}" dt="2024-01-13T03:51:16.299" v="714" actId="478"/>
          <ac:picMkLst>
            <pc:docMk/>
            <pc:sldMk cId="1203282461" sldId="263"/>
            <ac:picMk id="4" creationId="{8D96D0E7-E39A-7005-C7E1-5D8B104C5E44}"/>
          </ac:picMkLst>
        </pc:picChg>
        <pc:picChg chg="mod modCrop">
          <ac:chgData name="Will Doublestein" userId="60549ee3-b8fd-44f0-aedb-4296bbd9a114" providerId="ADAL" clId="{445CE422-ED8F-466A-9AC5-EFFF6E4D7DDF}" dt="2024-01-13T04:29:49.155" v="1701" actId="732"/>
          <ac:picMkLst>
            <pc:docMk/>
            <pc:sldMk cId="1203282461" sldId="263"/>
            <ac:picMk id="10" creationId="{F8EF0A54-6586-26EE-252C-A68163D3CB26}"/>
          </ac:picMkLst>
        </pc:picChg>
        <pc:picChg chg="mod">
          <ac:chgData name="Will Doublestein" userId="60549ee3-b8fd-44f0-aedb-4296bbd9a114" providerId="ADAL" clId="{445CE422-ED8F-466A-9AC5-EFFF6E4D7DDF}" dt="2024-01-12T15:44:19.869" v="480" actId="1440"/>
          <ac:picMkLst>
            <pc:docMk/>
            <pc:sldMk cId="1203282461" sldId="263"/>
            <ac:picMk id="17" creationId="{5514669B-95A1-6E73-6667-FEF7F88E5BF1}"/>
          </ac:picMkLst>
        </pc:picChg>
      </pc:sldChg>
      <pc:sldChg chg="addSp delSp modSp mod ord modAnim">
        <pc:chgData name="Will Doublestein" userId="60549ee3-b8fd-44f0-aedb-4296bbd9a114" providerId="ADAL" clId="{445CE422-ED8F-466A-9AC5-EFFF6E4D7DDF}" dt="2024-01-13T04:26:12.841" v="1674" actId="255"/>
        <pc:sldMkLst>
          <pc:docMk/>
          <pc:sldMk cId="210558522" sldId="264"/>
        </pc:sldMkLst>
        <pc:spChg chg="mod">
          <ac:chgData name="Will Doublestein" userId="60549ee3-b8fd-44f0-aedb-4296bbd9a114" providerId="ADAL" clId="{445CE422-ED8F-466A-9AC5-EFFF6E4D7DDF}" dt="2024-01-12T14:39:46.862" v="122" actId="1076"/>
          <ac:spMkLst>
            <pc:docMk/>
            <pc:sldMk cId="210558522" sldId="264"/>
            <ac:spMk id="8" creationId="{3954F7C8-AD49-A7A2-A249-49AC08A564B9}"/>
          </ac:spMkLst>
        </pc:spChg>
        <pc:spChg chg="mod">
          <ac:chgData name="Will Doublestein" userId="60549ee3-b8fd-44f0-aedb-4296bbd9a114" providerId="ADAL" clId="{445CE422-ED8F-466A-9AC5-EFFF6E4D7DDF}" dt="2024-01-12T14:39:55.078" v="123" actId="1076"/>
          <ac:spMkLst>
            <pc:docMk/>
            <pc:sldMk cId="210558522" sldId="264"/>
            <ac:spMk id="10" creationId="{83717A07-929A-4A3E-D4C4-580E12B70B11}"/>
          </ac:spMkLst>
        </pc:spChg>
        <pc:spChg chg="del">
          <ac:chgData name="Will Doublestein" userId="60549ee3-b8fd-44f0-aedb-4296bbd9a114" providerId="ADAL" clId="{445CE422-ED8F-466A-9AC5-EFFF6E4D7DDF}" dt="2024-01-12T15:44:35.422" v="483" actId="478"/>
          <ac:spMkLst>
            <pc:docMk/>
            <pc:sldMk cId="210558522" sldId="264"/>
            <ac:spMk id="11" creationId="{EBB61D12-B7AB-E9CE-F00A-E1BD4E25524F}"/>
          </ac:spMkLst>
        </pc:spChg>
        <pc:spChg chg="mod">
          <ac:chgData name="Will Doublestein" userId="60549ee3-b8fd-44f0-aedb-4296bbd9a114" providerId="ADAL" clId="{445CE422-ED8F-466A-9AC5-EFFF6E4D7DDF}" dt="2024-01-12T14:39:57.209" v="124" actId="1076"/>
          <ac:spMkLst>
            <pc:docMk/>
            <pc:sldMk cId="210558522" sldId="264"/>
            <ac:spMk id="13" creationId="{6D500A44-CCA5-6AFE-E54F-183BC6618E23}"/>
          </ac:spMkLst>
        </pc:spChg>
        <pc:spChg chg="add mod">
          <ac:chgData name="Will Doublestein" userId="60549ee3-b8fd-44f0-aedb-4296bbd9a114" providerId="ADAL" clId="{445CE422-ED8F-466A-9AC5-EFFF6E4D7DDF}" dt="2024-01-13T04:26:12.841" v="1674" actId="255"/>
          <ac:spMkLst>
            <pc:docMk/>
            <pc:sldMk cId="210558522" sldId="264"/>
            <ac:spMk id="17" creationId="{1062DE84-C1C8-3E10-DBB2-FB3D24853DB2}"/>
          </ac:spMkLst>
        </pc:spChg>
        <pc:picChg chg="mod">
          <ac:chgData name="Will Doublestein" userId="60549ee3-b8fd-44f0-aedb-4296bbd9a114" providerId="ADAL" clId="{445CE422-ED8F-466A-9AC5-EFFF6E4D7DDF}" dt="2024-01-13T04:20:29.325" v="1481" actId="1038"/>
          <ac:picMkLst>
            <pc:docMk/>
            <pc:sldMk cId="210558522" sldId="264"/>
            <ac:picMk id="3" creationId="{B8DA87E9-D4CC-106E-97B4-E7529D2302B2}"/>
          </ac:picMkLst>
        </pc:picChg>
        <pc:picChg chg="add mod">
          <ac:chgData name="Will Doublestein" userId="60549ee3-b8fd-44f0-aedb-4296bbd9a114" providerId="ADAL" clId="{445CE422-ED8F-466A-9AC5-EFFF6E4D7DDF}" dt="2024-01-13T03:49:02.466" v="699" actId="1076"/>
          <ac:picMkLst>
            <pc:docMk/>
            <pc:sldMk cId="210558522" sldId="264"/>
            <ac:picMk id="6" creationId="{DCB51BE1-3F17-1129-349E-92EBEDE67D98}"/>
          </ac:picMkLst>
        </pc:picChg>
        <pc:picChg chg="mod modCrop">
          <ac:chgData name="Will Doublestein" userId="60549ee3-b8fd-44f0-aedb-4296bbd9a114" providerId="ADAL" clId="{445CE422-ED8F-466A-9AC5-EFFF6E4D7DDF}" dt="2024-01-13T04:22:17.598" v="1494" actId="1076"/>
          <ac:picMkLst>
            <pc:docMk/>
            <pc:sldMk cId="210558522" sldId="264"/>
            <ac:picMk id="7" creationId="{0A2D9D49-1D39-44F7-AD72-EB93D7AA94DD}"/>
          </ac:picMkLst>
        </pc:picChg>
        <pc:picChg chg="mod">
          <ac:chgData name="Will Doublestein" userId="60549ee3-b8fd-44f0-aedb-4296bbd9a114" providerId="ADAL" clId="{445CE422-ED8F-466A-9AC5-EFFF6E4D7DDF}" dt="2024-01-12T15:44:40.253" v="485" actId="1440"/>
          <ac:picMkLst>
            <pc:docMk/>
            <pc:sldMk cId="210558522" sldId="264"/>
            <ac:picMk id="12" creationId="{410E51F7-183C-04DB-9DAB-0D9468A01127}"/>
          </ac:picMkLst>
        </pc:picChg>
        <pc:cxnChg chg="del">
          <ac:chgData name="Will Doublestein" userId="60549ee3-b8fd-44f0-aedb-4296bbd9a114" providerId="ADAL" clId="{445CE422-ED8F-466A-9AC5-EFFF6E4D7DDF}" dt="2024-01-13T04:20:32.749" v="1482" actId="478"/>
          <ac:cxnSpMkLst>
            <pc:docMk/>
            <pc:sldMk cId="210558522" sldId="264"/>
            <ac:cxnSpMk id="5" creationId="{750FF8C0-5392-5FE3-C823-70B54F2BD0F8}"/>
          </ac:cxnSpMkLst>
        </pc:cxnChg>
        <pc:cxnChg chg="add mod">
          <ac:chgData name="Will Doublestein" userId="60549ee3-b8fd-44f0-aedb-4296bbd9a114" providerId="ADAL" clId="{445CE422-ED8F-466A-9AC5-EFFF6E4D7DDF}" dt="2024-01-13T04:20:51.963" v="1493" actId="1037"/>
          <ac:cxnSpMkLst>
            <pc:docMk/>
            <pc:sldMk cId="210558522" sldId="264"/>
            <ac:cxnSpMk id="11" creationId="{CC6CF954-2E62-32E8-61F5-B6CA9F73F37A}"/>
          </ac:cxnSpMkLst>
        </pc:cxnChg>
        <pc:cxnChg chg="add mod">
          <ac:chgData name="Will Doublestein" userId="60549ee3-b8fd-44f0-aedb-4296bbd9a114" providerId="ADAL" clId="{445CE422-ED8F-466A-9AC5-EFFF6E4D7DDF}" dt="2024-01-13T04:20:40.096" v="1487" actId="1038"/>
          <ac:cxnSpMkLst>
            <pc:docMk/>
            <pc:sldMk cId="210558522" sldId="264"/>
            <ac:cxnSpMk id="16" creationId="{A44034E9-F21D-5CBA-A65D-15D6E7A95A7C}"/>
          </ac:cxnSpMkLst>
        </pc:cxnChg>
      </pc:sldChg>
      <pc:sldChg chg="addSp delSp modSp mod ord modAnim">
        <pc:chgData name="Will Doublestein" userId="60549ee3-b8fd-44f0-aedb-4296bbd9a114" providerId="ADAL" clId="{445CE422-ED8F-466A-9AC5-EFFF6E4D7DDF}" dt="2024-01-13T04:29:36.324" v="1700" actId="1076"/>
        <pc:sldMkLst>
          <pc:docMk/>
          <pc:sldMk cId="4246611126" sldId="265"/>
        </pc:sldMkLst>
        <pc:spChg chg="add mod">
          <ac:chgData name="Will Doublestein" userId="60549ee3-b8fd-44f0-aedb-4296bbd9a114" providerId="ADAL" clId="{445CE422-ED8F-466A-9AC5-EFFF6E4D7DDF}" dt="2024-01-12T15:38:05.235" v="414"/>
          <ac:spMkLst>
            <pc:docMk/>
            <pc:sldMk cId="4246611126" sldId="265"/>
            <ac:spMk id="6" creationId="{12E0CCFC-0E4D-44B3-C80F-C519DD1E2022}"/>
          </ac:spMkLst>
        </pc:spChg>
        <pc:spChg chg="mod">
          <ac:chgData name="Will Doublestein" userId="60549ee3-b8fd-44f0-aedb-4296bbd9a114" providerId="ADAL" clId="{445CE422-ED8F-466A-9AC5-EFFF6E4D7DDF}" dt="2024-01-12T14:40:29.984" v="126" actId="1076"/>
          <ac:spMkLst>
            <pc:docMk/>
            <pc:sldMk cId="4246611126" sldId="265"/>
            <ac:spMk id="9" creationId="{8D933342-3B6B-E90D-7160-DD3AEA273360}"/>
          </ac:spMkLst>
        </pc:spChg>
        <pc:spChg chg="mod">
          <ac:chgData name="Will Doublestein" userId="60549ee3-b8fd-44f0-aedb-4296bbd9a114" providerId="ADAL" clId="{445CE422-ED8F-466A-9AC5-EFFF6E4D7DDF}" dt="2024-01-12T14:40:55.225" v="131" actId="1035"/>
          <ac:spMkLst>
            <pc:docMk/>
            <pc:sldMk cId="4246611126" sldId="265"/>
            <ac:spMk id="11" creationId="{7C0A29C9-FAAB-BB12-95DF-2F22F3BA7E7C}"/>
          </ac:spMkLst>
        </pc:spChg>
        <pc:spChg chg="del">
          <ac:chgData name="Will Doublestein" userId="60549ee3-b8fd-44f0-aedb-4296bbd9a114" providerId="ADAL" clId="{445CE422-ED8F-466A-9AC5-EFFF6E4D7DDF}" dt="2024-01-12T15:45:02.899" v="488" actId="478"/>
          <ac:spMkLst>
            <pc:docMk/>
            <pc:sldMk cId="4246611126" sldId="265"/>
            <ac:spMk id="12" creationId="{D3A4F172-0CA5-37DC-653D-66E4635D37A4}"/>
          </ac:spMkLst>
        </pc:spChg>
        <pc:spChg chg="mod">
          <ac:chgData name="Will Doublestein" userId="60549ee3-b8fd-44f0-aedb-4296bbd9a114" providerId="ADAL" clId="{445CE422-ED8F-466A-9AC5-EFFF6E4D7DDF}" dt="2024-01-12T14:40:57.766" v="133" actId="1035"/>
          <ac:spMkLst>
            <pc:docMk/>
            <pc:sldMk cId="4246611126" sldId="265"/>
            <ac:spMk id="14" creationId="{E73F5DA6-9351-AA36-77C0-07F92534209F}"/>
          </ac:spMkLst>
        </pc:spChg>
        <pc:spChg chg="add mod">
          <ac:chgData name="Will Doublestein" userId="60549ee3-b8fd-44f0-aedb-4296bbd9a114" providerId="ADAL" clId="{445CE422-ED8F-466A-9AC5-EFFF6E4D7DDF}" dt="2024-01-12T15:38:05.235" v="414"/>
          <ac:spMkLst>
            <pc:docMk/>
            <pc:sldMk cId="4246611126" sldId="265"/>
            <ac:spMk id="16" creationId="{F708E9B8-A70E-93E9-301E-7A48B21972FB}"/>
          </ac:spMkLst>
        </pc:spChg>
        <pc:picChg chg="mod">
          <ac:chgData name="Will Doublestein" userId="60549ee3-b8fd-44f0-aedb-4296bbd9a114" providerId="ADAL" clId="{445CE422-ED8F-466A-9AC5-EFFF6E4D7DDF}" dt="2024-01-13T04:29:25.670" v="1697" actId="1076"/>
          <ac:picMkLst>
            <pc:docMk/>
            <pc:sldMk cId="4246611126" sldId="265"/>
            <ac:picMk id="3" creationId="{99B45594-1D2A-210D-B8D7-2CFF61D5AEF6}"/>
          </ac:picMkLst>
        </pc:picChg>
        <pc:picChg chg="add mod">
          <ac:chgData name="Will Doublestein" userId="60549ee3-b8fd-44f0-aedb-4296bbd9a114" providerId="ADAL" clId="{445CE422-ED8F-466A-9AC5-EFFF6E4D7DDF}" dt="2024-01-13T03:50:17.173" v="709" actId="1076"/>
          <ac:picMkLst>
            <pc:docMk/>
            <pc:sldMk cId="4246611126" sldId="265"/>
            <ac:picMk id="6" creationId="{8FEF91B2-7799-D441-DD12-FA425A709C7F}"/>
          </ac:picMkLst>
        </pc:picChg>
        <pc:picChg chg="mod modCrop">
          <ac:chgData name="Will Doublestein" userId="60549ee3-b8fd-44f0-aedb-4296bbd9a114" providerId="ADAL" clId="{445CE422-ED8F-466A-9AC5-EFFF6E4D7DDF}" dt="2024-01-13T04:29:36.324" v="1700" actId="1076"/>
          <ac:picMkLst>
            <pc:docMk/>
            <pc:sldMk cId="4246611126" sldId="265"/>
            <ac:picMk id="8" creationId="{66A0CE54-D524-8297-6359-3D7015551C2B}"/>
          </ac:picMkLst>
        </pc:picChg>
        <pc:picChg chg="mod">
          <ac:chgData name="Will Doublestein" userId="60549ee3-b8fd-44f0-aedb-4296bbd9a114" providerId="ADAL" clId="{445CE422-ED8F-466A-9AC5-EFFF6E4D7DDF}" dt="2024-01-12T15:45:01.029" v="487" actId="1440"/>
          <ac:picMkLst>
            <pc:docMk/>
            <pc:sldMk cId="4246611126" sldId="265"/>
            <ac:picMk id="13" creationId="{0B3BB858-965B-034C-EAAB-6ABE2BBCD5C9}"/>
          </ac:picMkLst>
        </pc:picChg>
        <pc:cxnChg chg="mod">
          <ac:chgData name="Will Doublestein" userId="60549ee3-b8fd-44f0-aedb-4296bbd9a114" providerId="ADAL" clId="{445CE422-ED8F-466A-9AC5-EFFF6E4D7DDF}" dt="2024-01-12T15:41:22.527" v="446" actId="14100"/>
          <ac:cxnSpMkLst>
            <pc:docMk/>
            <pc:sldMk cId="4246611126" sldId="265"/>
            <ac:cxnSpMk id="4" creationId="{A157A7BE-A5C5-23C5-DD6D-E6A7ED3CAE8E}"/>
          </ac:cxnSpMkLst>
        </pc:cxnChg>
        <pc:cxnChg chg="mod">
          <ac:chgData name="Will Doublestein" userId="60549ee3-b8fd-44f0-aedb-4296bbd9a114" providerId="ADAL" clId="{445CE422-ED8F-466A-9AC5-EFFF6E4D7DDF}" dt="2024-01-13T04:29:29.045" v="1698" actId="1076"/>
          <ac:cxnSpMkLst>
            <pc:docMk/>
            <pc:sldMk cId="4246611126" sldId="265"/>
            <ac:cxnSpMk id="5" creationId="{4695A21D-CB5D-0BC0-21F9-9B459CF4C0CF}"/>
          </ac:cxnSpMkLst>
        </pc:cxnChg>
        <pc:cxnChg chg="add mod">
          <ac:chgData name="Will Doublestein" userId="60549ee3-b8fd-44f0-aedb-4296bbd9a114" providerId="ADAL" clId="{445CE422-ED8F-466A-9AC5-EFFF6E4D7DDF}" dt="2024-01-12T15:41:21.784" v="445" actId="1076"/>
          <ac:cxnSpMkLst>
            <pc:docMk/>
            <pc:sldMk cId="4246611126" sldId="265"/>
            <ac:cxnSpMk id="18" creationId="{F50B3830-691F-4D6B-CC00-828978BA500A}"/>
          </ac:cxnSpMkLst>
        </pc:cxnChg>
      </pc:sldChg>
      <pc:sldChg chg="addSp delSp modSp mod ord modAnim">
        <pc:chgData name="Will Doublestein" userId="60549ee3-b8fd-44f0-aedb-4296bbd9a114" providerId="ADAL" clId="{445CE422-ED8F-466A-9AC5-EFFF6E4D7DDF}" dt="2024-01-13T04:32:41.796" v="1760" actId="1037"/>
        <pc:sldMkLst>
          <pc:docMk/>
          <pc:sldMk cId="1545071889" sldId="266"/>
        </pc:sldMkLst>
        <pc:spChg chg="mod">
          <ac:chgData name="Will Doublestein" userId="60549ee3-b8fd-44f0-aedb-4296bbd9a114" providerId="ADAL" clId="{445CE422-ED8F-466A-9AC5-EFFF6E4D7DDF}" dt="2024-01-12T14:41:06.048" v="134" actId="1076"/>
          <ac:spMkLst>
            <pc:docMk/>
            <pc:sldMk cId="1545071889" sldId="266"/>
            <ac:spMk id="8" creationId="{D1853E81-11DE-D5EA-CEFF-E7899DC49B1E}"/>
          </ac:spMkLst>
        </pc:spChg>
        <pc:spChg chg="mod">
          <ac:chgData name="Will Doublestein" userId="60549ee3-b8fd-44f0-aedb-4296bbd9a114" providerId="ADAL" clId="{445CE422-ED8F-466A-9AC5-EFFF6E4D7DDF}" dt="2024-01-12T14:41:25.255" v="138" actId="1076"/>
          <ac:spMkLst>
            <pc:docMk/>
            <pc:sldMk cId="1545071889" sldId="266"/>
            <ac:spMk id="10" creationId="{1AADC5FF-5895-BD21-BDF7-8FFA8ABDFDFB}"/>
          </ac:spMkLst>
        </pc:spChg>
        <pc:spChg chg="del">
          <ac:chgData name="Will Doublestein" userId="60549ee3-b8fd-44f0-aedb-4296bbd9a114" providerId="ADAL" clId="{445CE422-ED8F-466A-9AC5-EFFF6E4D7DDF}" dt="2024-01-12T15:45:16.203" v="491" actId="478"/>
          <ac:spMkLst>
            <pc:docMk/>
            <pc:sldMk cId="1545071889" sldId="266"/>
            <ac:spMk id="11" creationId="{51807F86-A5F5-BA97-D9A6-3D7F5CEA7C19}"/>
          </ac:spMkLst>
        </pc:spChg>
        <pc:spChg chg="mod">
          <ac:chgData name="Will Doublestein" userId="60549ee3-b8fd-44f0-aedb-4296bbd9a114" providerId="ADAL" clId="{445CE422-ED8F-466A-9AC5-EFFF6E4D7DDF}" dt="2024-01-12T14:41:17.281" v="137" actId="1076"/>
          <ac:spMkLst>
            <pc:docMk/>
            <pc:sldMk cId="1545071889" sldId="266"/>
            <ac:spMk id="13" creationId="{12756447-8152-B111-DFAA-0139DBCE78AF}"/>
          </ac:spMkLst>
        </pc:spChg>
        <pc:spChg chg="add mod">
          <ac:chgData name="Will Doublestein" userId="60549ee3-b8fd-44f0-aedb-4296bbd9a114" providerId="ADAL" clId="{445CE422-ED8F-466A-9AC5-EFFF6E4D7DDF}" dt="2024-01-12T15:38:46.036" v="422"/>
          <ac:spMkLst>
            <pc:docMk/>
            <pc:sldMk cId="1545071889" sldId="266"/>
            <ac:spMk id="15" creationId="{D69E8E31-9772-21DF-2629-C8B9BBF8775A}"/>
          </ac:spMkLst>
        </pc:spChg>
        <pc:spChg chg="add mod">
          <ac:chgData name="Will Doublestein" userId="60549ee3-b8fd-44f0-aedb-4296bbd9a114" providerId="ADAL" clId="{445CE422-ED8F-466A-9AC5-EFFF6E4D7DDF}" dt="2024-01-12T15:38:46.036" v="422"/>
          <ac:spMkLst>
            <pc:docMk/>
            <pc:sldMk cId="1545071889" sldId="266"/>
            <ac:spMk id="16" creationId="{8ED0E9D4-EA4F-27EC-8172-52E09F001470}"/>
          </ac:spMkLst>
        </pc:spChg>
        <pc:picChg chg="add mod">
          <ac:chgData name="Will Doublestein" userId="60549ee3-b8fd-44f0-aedb-4296bbd9a114" providerId="ADAL" clId="{445CE422-ED8F-466A-9AC5-EFFF6E4D7DDF}" dt="2024-01-13T03:57:36.339" v="737" actId="1076"/>
          <ac:picMkLst>
            <pc:docMk/>
            <pc:sldMk cId="1545071889" sldId="266"/>
            <ac:picMk id="6" creationId="{F8FE5ADD-E8FD-207C-3E04-46AC02B14DDC}"/>
          </ac:picMkLst>
        </pc:picChg>
        <pc:picChg chg="mod modCrop">
          <ac:chgData name="Will Doublestein" userId="60549ee3-b8fd-44f0-aedb-4296bbd9a114" providerId="ADAL" clId="{445CE422-ED8F-466A-9AC5-EFFF6E4D7DDF}" dt="2024-01-13T04:32:33.166" v="1754" actId="1076"/>
          <ac:picMkLst>
            <pc:docMk/>
            <pc:sldMk cId="1545071889" sldId="266"/>
            <ac:picMk id="7" creationId="{0C5B25C8-4EAE-5FA7-2304-C59FC6AFE9F0}"/>
          </ac:picMkLst>
        </pc:picChg>
        <pc:picChg chg="mod">
          <ac:chgData name="Will Doublestein" userId="60549ee3-b8fd-44f0-aedb-4296bbd9a114" providerId="ADAL" clId="{445CE422-ED8F-466A-9AC5-EFFF6E4D7DDF}" dt="2024-01-12T15:45:14.581" v="490" actId="1440"/>
          <ac:picMkLst>
            <pc:docMk/>
            <pc:sldMk cId="1545071889" sldId="266"/>
            <ac:picMk id="12" creationId="{EBB0A754-6617-5F87-FE86-5C6A3DE882B8}"/>
          </ac:picMkLst>
        </pc:picChg>
        <pc:cxnChg chg="mod">
          <ac:chgData name="Will Doublestein" userId="60549ee3-b8fd-44f0-aedb-4296bbd9a114" providerId="ADAL" clId="{445CE422-ED8F-466A-9AC5-EFFF6E4D7DDF}" dt="2024-01-13T04:32:41.796" v="1760" actId="1037"/>
          <ac:cxnSpMkLst>
            <pc:docMk/>
            <pc:sldMk cId="1545071889" sldId="266"/>
            <ac:cxnSpMk id="5" creationId="{A31B8BE4-8DD4-8161-A6C5-A19DD647FB39}"/>
          </ac:cxnSpMkLst>
        </pc:cxnChg>
        <pc:cxnChg chg="add mod">
          <ac:chgData name="Will Doublestein" userId="60549ee3-b8fd-44f0-aedb-4296bbd9a114" providerId="ADAL" clId="{445CE422-ED8F-466A-9AC5-EFFF6E4D7DDF}" dt="2024-01-12T15:38:40.189" v="421"/>
          <ac:cxnSpMkLst>
            <pc:docMk/>
            <pc:sldMk cId="1545071889" sldId="266"/>
            <ac:cxnSpMk id="6" creationId="{607F1BFA-E3C7-7505-617C-228014EEE7F3}"/>
          </ac:cxnSpMkLst>
        </pc:cxnChg>
      </pc:sldChg>
      <pc:sldChg chg="addSp delSp modSp mod ord modAnim">
        <pc:chgData name="Will Doublestein" userId="60549ee3-b8fd-44f0-aedb-4296bbd9a114" providerId="ADAL" clId="{445CE422-ED8F-466A-9AC5-EFFF6E4D7DDF}" dt="2024-01-13T04:33:13.066" v="1764" actId="1076"/>
        <pc:sldMkLst>
          <pc:docMk/>
          <pc:sldMk cId="3334298326" sldId="267"/>
        </pc:sldMkLst>
        <pc:spChg chg="add mod">
          <ac:chgData name="Will Doublestein" userId="60549ee3-b8fd-44f0-aedb-4296bbd9a114" providerId="ADAL" clId="{445CE422-ED8F-466A-9AC5-EFFF6E4D7DDF}" dt="2024-01-12T15:41:18.126" v="440" actId="1076"/>
          <ac:spMkLst>
            <pc:docMk/>
            <pc:sldMk cId="3334298326" sldId="267"/>
            <ac:spMk id="6" creationId="{4301CF63-8EBD-9B6A-0EF1-BAA268E5FAC6}"/>
          </ac:spMkLst>
        </pc:spChg>
        <pc:spChg chg="mod">
          <ac:chgData name="Will Doublestein" userId="60549ee3-b8fd-44f0-aedb-4296bbd9a114" providerId="ADAL" clId="{445CE422-ED8F-466A-9AC5-EFFF6E4D7DDF}" dt="2024-01-12T14:41:33.527" v="139" actId="1076"/>
          <ac:spMkLst>
            <pc:docMk/>
            <pc:sldMk cId="3334298326" sldId="267"/>
            <ac:spMk id="9" creationId="{2C50B9D7-519F-2512-3670-91998FE0C26A}"/>
          </ac:spMkLst>
        </pc:spChg>
        <pc:spChg chg="mod">
          <ac:chgData name="Will Doublestein" userId="60549ee3-b8fd-44f0-aedb-4296bbd9a114" providerId="ADAL" clId="{445CE422-ED8F-466A-9AC5-EFFF6E4D7DDF}" dt="2024-01-12T14:41:46.005" v="142" actId="1076"/>
          <ac:spMkLst>
            <pc:docMk/>
            <pc:sldMk cId="3334298326" sldId="267"/>
            <ac:spMk id="11" creationId="{61D8BEB5-486E-C826-DE23-0CEA37C1F0D9}"/>
          </ac:spMkLst>
        </pc:spChg>
        <pc:spChg chg="del">
          <ac:chgData name="Will Doublestein" userId="60549ee3-b8fd-44f0-aedb-4296bbd9a114" providerId="ADAL" clId="{445CE422-ED8F-466A-9AC5-EFFF6E4D7DDF}" dt="2024-01-12T15:45:30.420" v="494" actId="478"/>
          <ac:spMkLst>
            <pc:docMk/>
            <pc:sldMk cId="3334298326" sldId="267"/>
            <ac:spMk id="12" creationId="{EB61F97F-5208-9BFA-BE57-2968347F45AB}"/>
          </ac:spMkLst>
        </pc:spChg>
        <pc:spChg chg="mod">
          <ac:chgData name="Will Doublestein" userId="60549ee3-b8fd-44f0-aedb-4296bbd9a114" providerId="ADAL" clId="{445CE422-ED8F-466A-9AC5-EFFF6E4D7DDF}" dt="2024-01-12T14:41:42.463" v="141" actId="1076"/>
          <ac:spMkLst>
            <pc:docMk/>
            <pc:sldMk cId="3334298326" sldId="267"/>
            <ac:spMk id="14" creationId="{BA301748-E06C-5CEF-453A-B37CB78E4CB5}"/>
          </ac:spMkLst>
        </pc:spChg>
        <pc:spChg chg="add del mod">
          <ac:chgData name="Will Doublestein" userId="60549ee3-b8fd-44f0-aedb-4296bbd9a114" providerId="ADAL" clId="{445CE422-ED8F-466A-9AC5-EFFF6E4D7DDF}" dt="2024-01-12T15:41:18.481" v="441" actId="478"/>
          <ac:spMkLst>
            <pc:docMk/>
            <pc:sldMk cId="3334298326" sldId="267"/>
            <ac:spMk id="16" creationId="{6278C22D-FDCA-FFFC-DA9D-E26B3EF96085}"/>
          </ac:spMkLst>
        </pc:spChg>
        <pc:spChg chg="add del mod">
          <ac:chgData name="Will Doublestein" userId="60549ee3-b8fd-44f0-aedb-4296bbd9a114" providerId="ADAL" clId="{445CE422-ED8F-466A-9AC5-EFFF6E4D7DDF}" dt="2024-01-12T15:41:16.532" v="437" actId="1076"/>
          <ac:spMkLst>
            <pc:docMk/>
            <pc:sldMk cId="3334298326" sldId="267"/>
            <ac:spMk id="17" creationId="{09EE99D8-1A48-1C45-7D66-DB74A57E5233}"/>
          </ac:spMkLst>
        </pc:spChg>
        <pc:spChg chg="add mod">
          <ac:chgData name="Will Doublestein" userId="60549ee3-b8fd-44f0-aedb-4296bbd9a114" providerId="ADAL" clId="{445CE422-ED8F-466A-9AC5-EFFF6E4D7DDF}" dt="2024-01-12T15:41:16.532" v="437" actId="1076"/>
          <ac:spMkLst>
            <pc:docMk/>
            <pc:sldMk cId="3334298326" sldId="267"/>
            <ac:spMk id="18" creationId="{F7BDC7BE-F47B-C77A-EAA7-5BA44348B46F}"/>
          </ac:spMkLst>
        </pc:spChg>
        <pc:picChg chg="add mod">
          <ac:chgData name="Will Doublestein" userId="60549ee3-b8fd-44f0-aedb-4296bbd9a114" providerId="ADAL" clId="{445CE422-ED8F-466A-9AC5-EFFF6E4D7DDF}" dt="2024-01-13T03:58:01.648" v="741" actId="1076"/>
          <ac:picMkLst>
            <pc:docMk/>
            <pc:sldMk cId="3334298326" sldId="267"/>
            <ac:picMk id="6" creationId="{EB0CD9CB-2569-A7D2-1D93-9AF4AF10CE71}"/>
          </ac:picMkLst>
        </pc:picChg>
        <pc:picChg chg="mod modCrop">
          <ac:chgData name="Will Doublestein" userId="60549ee3-b8fd-44f0-aedb-4296bbd9a114" providerId="ADAL" clId="{445CE422-ED8F-466A-9AC5-EFFF6E4D7DDF}" dt="2024-01-13T04:33:13.066" v="1764" actId="1076"/>
          <ac:picMkLst>
            <pc:docMk/>
            <pc:sldMk cId="3334298326" sldId="267"/>
            <ac:picMk id="8" creationId="{7432D904-973D-A83B-7C9C-83A321A0BF1D}"/>
          </ac:picMkLst>
        </pc:picChg>
        <pc:picChg chg="mod">
          <ac:chgData name="Will Doublestein" userId="60549ee3-b8fd-44f0-aedb-4296bbd9a114" providerId="ADAL" clId="{445CE422-ED8F-466A-9AC5-EFFF6E4D7DDF}" dt="2024-01-12T15:45:28.654" v="493" actId="1440"/>
          <ac:picMkLst>
            <pc:docMk/>
            <pc:sldMk cId="3334298326" sldId="267"/>
            <ac:picMk id="13" creationId="{1ED64B44-A2F2-8257-EA51-634CE5BF9559}"/>
          </ac:picMkLst>
        </pc:picChg>
        <pc:cxnChg chg="mod">
          <ac:chgData name="Will Doublestein" userId="60549ee3-b8fd-44f0-aedb-4296bbd9a114" providerId="ADAL" clId="{445CE422-ED8F-466A-9AC5-EFFF6E4D7DDF}" dt="2024-01-13T04:33:02.617" v="1762" actId="1076"/>
          <ac:cxnSpMkLst>
            <pc:docMk/>
            <pc:sldMk cId="3334298326" sldId="267"/>
            <ac:cxnSpMk id="5" creationId="{EEF06AC5-430F-6703-AD9B-21B22E55B78B}"/>
          </ac:cxnSpMkLst>
        </pc:cxnChg>
      </pc:sldChg>
      <pc:sldChg chg="addSp modSp mod ord modAnim">
        <pc:chgData name="Will Doublestein" userId="60549ee3-b8fd-44f0-aedb-4296bbd9a114" providerId="ADAL" clId="{445CE422-ED8F-466A-9AC5-EFFF6E4D7DDF}" dt="2024-01-13T04:30:55.216" v="1709" actId="1076"/>
        <pc:sldMkLst>
          <pc:docMk/>
          <pc:sldMk cId="2947160448" sldId="268"/>
        </pc:sldMkLst>
        <pc:spChg chg="add mod">
          <ac:chgData name="Will Doublestein" userId="60549ee3-b8fd-44f0-aedb-4296bbd9a114" providerId="ADAL" clId="{445CE422-ED8F-466A-9AC5-EFFF6E4D7DDF}" dt="2024-01-12T14:42:46.351" v="189" actId="1076"/>
          <ac:spMkLst>
            <pc:docMk/>
            <pc:sldMk cId="2947160448" sldId="268"/>
            <ac:spMk id="6" creationId="{E6907EA5-FFE1-8B33-E3D6-959B8E29E072}"/>
          </ac:spMkLst>
        </pc:spChg>
        <pc:spChg chg="mod">
          <ac:chgData name="Will Doublestein" userId="60549ee3-b8fd-44f0-aedb-4296bbd9a114" providerId="ADAL" clId="{445CE422-ED8F-466A-9AC5-EFFF6E4D7DDF}" dt="2024-01-12T14:41:58.487" v="143" actId="1076"/>
          <ac:spMkLst>
            <pc:docMk/>
            <pc:sldMk cId="2947160448" sldId="268"/>
            <ac:spMk id="9" creationId="{B0AB4604-3228-7256-3949-067150478BF6}"/>
          </ac:spMkLst>
        </pc:spChg>
        <pc:spChg chg="mod">
          <ac:chgData name="Will Doublestein" userId="60549ee3-b8fd-44f0-aedb-4296bbd9a114" providerId="ADAL" clId="{445CE422-ED8F-466A-9AC5-EFFF6E4D7DDF}" dt="2024-01-12T14:43:06.718" v="199" actId="1035"/>
          <ac:spMkLst>
            <pc:docMk/>
            <pc:sldMk cId="2947160448" sldId="268"/>
            <ac:spMk id="11" creationId="{D08F7C45-E833-F9D7-E053-7567BA39B42B}"/>
          </ac:spMkLst>
        </pc:spChg>
        <pc:picChg chg="mod modCrop">
          <ac:chgData name="Will Doublestein" userId="60549ee3-b8fd-44f0-aedb-4296bbd9a114" providerId="ADAL" clId="{445CE422-ED8F-466A-9AC5-EFFF6E4D7DDF}" dt="2024-01-13T04:30:55.216" v="1709" actId="1076"/>
          <ac:picMkLst>
            <pc:docMk/>
            <pc:sldMk cId="2947160448" sldId="268"/>
            <ac:picMk id="7" creationId="{9307A8BB-C483-6EEF-8EF2-59F0356DE534}"/>
          </ac:picMkLst>
        </pc:picChg>
        <pc:picChg chg="add mod">
          <ac:chgData name="Will Doublestein" userId="60549ee3-b8fd-44f0-aedb-4296bbd9a114" providerId="ADAL" clId="{445CE422-ED8F-466A-9AC5-EFFF6E4D7DDF}" dt="2024-01-13T03:52:37.898" v="719" actId="1076"/>
          <ac:picMkLst>
            <pc:docMk/>
            <pc:sldMk cId="2947160448" sldId="268"/>
            <ac:picMk id="8" creationId="{F72BF6A1-1DE9-3200-974A-D58FC44B20D5}"/>
          </ac:picMkLst>
        </pc:picChg>
        <pc:picChg chg="mod">
          <ac:chgData name="Will Doublestein" userId="60549ee3-b8fd-44f0-aedb-4296bbd9a114" providerId="ADAL" clId="{445CE422-ED8F-466A-9AC5-EFFF6E4D7DDF}" dt="2024-01-12T15:45:47.119" v="501" actId="1076"/>
          <ac:picMkLst>
            <pc:docMk/>
            <pc:sldMk cId="2947160448" sldId="268"/>
            <ac:picMk id="13" creationId="{F0954A67-D4E2-8BF6-7AA8-2951CE97A72B}"/>
          </ac:picMkLst>
        </pc:picChg>
        <pc:picChg chg="mod">
          <ac:chgData name="Will Doublestein" userId="60549ee3-b8fd-44f0-aedb-4296bbd9a114" providerId="ADAL" clId="{445CE422-ED8F-466A-9AC5-EFFF6E4D7DDF}" dt="2024-01-12T15:45:40.296" v="500" actId="1037"/>
          <ac:picMkLst>
            <pc:docMk/>
            <pc:sldMk cId="2947160448" sldId="268"/>
            <ac:picMk id="1026" creationId="{1C5B104B-3F26-BEDC-D942-F58D3B0370E3}"/>
          </ac:picMkLst>
        </pc:picChg>
        <pc:cxnChg chg="mod">
          <ac:chgData name="Will Doublestein" userId="60549ee3-b8fd-44f0-aedb-4296bbd9a114" providerId="ADAL" clId="{445CE422-ED8F-466A-9AC5-EFFF6E4D7DDF}" dt="2024-01-13T04:30:45.449" v="1707" actId="1076"/>
          <ac:cxnSpMkLst>
            <pc:docMk/>
            <pc:sldMk cId="2947160448" sldId="268"/>
            <ac:cxnSpMk id="5" creationId="{B3F118FD-31AA-E0FA-DDD8-CBDC7B308B77}"/>
          </ac:cxnSpMkLst>
        </pc:cxnChg>
      </pc:sldChg>
      <pc:sldChg chg="addSp delSp modSp mod ord modAnim">
        <pc:chgData name="Will Doublestein" userId="60549ee3-b8fd-44f0-aedb-4296bbd9a114" providerId="ADAL" clId="{445CE422-ED8F-466A-9AC5-EFFF6E4D7DDF}" dt="2024-01-13T04:33:46.647" v="1773" actId="1037"/>
        <pc:sldMkLst>
          <pc:docMk/>
          <pc:sldMk cId="2782533015" sldId="269"/>
        </pc:sldMkLst>
        <pc:spChg chg="add mod">
          <ac:chgData name="Will Doublestein" userId="60549ee3-b8fd-44f0-aedb-4296bbd9a114" providerId="ADAL" clId="{445CE422-ED8F-466A-9AC5-EFFF6E4D7DDF}" dt="2024-01-12T15:39:37.771" v="433"/>
          <ac:spMkLst>
            <pc:docMk/>
            <pc:sldMk cId="2782533015" sldId="269"/>
            <ac:spMk id="6" creationId="{114B88DE-ED26-874E-E83D-682D9F370890}"/>
          </ac:spMkLst>
        </pc:spChg>
        <pc:spChg chg="mod">
          <ac:chgData name="Will Doublestein" userId="60549ee3-b8fd-44f0-aedb-4296bbd9a114" providerId="ADAL" clId="{445CE422-ED8F-466A-9AC5-EFFF6E4D7DDF}" dt="2024-01-12T14:43:52.710" v="207" actId="1076"/>
          <ac:spMkLst>
            <pc:docMk/>
            <pc:sldMk cId="2782533015" sldId="269"/>
            <ac:spMk id="8" creationId="{E54485A2-4BBF-0A93-50C5-C7643F94E870}"/>
          </ac:spMkLst>
        </pc:spChg>
        <pc:spChg chg="mod">
          <ac:chgData name="Will Doublestein" userId="60549ee3-b8fd-44f0-aedb-4296bbd9a114" providerId="ADAL" clId="{445CE422-ED8F-466A-9AC5-EFFF6E4D7DDF}" dt="2024-01-12T14:44:09.276" v="212" actId="1076"/>
          <ac:spMkLst>
            <pc:docMk/>
            <pc:sldMk cId="2782533015" sldId="269"/>
            <ac:spMk id="10" creationId="{3E33EA6C-AD74-B137-84B9-C173FDCD2E18}"/>
          </ac:spMkLst>
        </pc:spChg>
        <pc:spChg chg="del">
          <ac:chgData name="Will Doublestein" userId="60549ee3-b8fd-44f0-aedb-4296bbd9a114" providerId="ADAL" clId="{445CE422-ED8F-466A-9AC5-EFFF6E4D7DDF}" dt="2024-01-12T15:46:28.390" v="507" actId="478"/>
          <ac:spMkLst>
            <pc:docMk/>
            <pc:sldMk cId="2782533015" sldId="269"/>
            <ac:spMk id="11" creationId="{5C074EC8-FC29-A269-83C3-18AA1EB5DA94}"/>
          </ac:spMkLst>
        </pc:spChg>
        <pc:spChg chg="mod">
          <ac:chgData name="Will Doublestein" userId="60549ee3-b8fd-44f0-aedb-4296bbd9a114" providerId="ADAL" clId="{445CE422-ED8F-466A-9AC5-EFFF6E4D7DDF}" dt="2024-01-12T14:44:02.870" v="211" actId="1076"/>
          <ac:spMkLst>
            <pc:docMk/>
            <pc:sldMk cId="2782533015" sldId="269"/>
            <ac:spMk id="13" creationId="{43982675-4C6B-763B-4637-39B924C39DA5}"/>
          </ac:spMkLst>
        </pc:spChg>
        <pc:spChg chg="add mod">
          <ac:chgData name="Will Doublestein" userId="60549ee3-b8fd-44f0-aedb-4296bbd9a114" providerId="ADAL" clId="{445CE422-ED8F-466A-9AC5-EFFF6E4D7DDF}" dt="2024-01-12T15:39:37.771" v="433"/>
          <ac:spMkLst>
            <pc:docMk/>
            <pc:sldMk cId="2782533015" sldId="269"/>
            <ac:spMk id="16" creationId="{EADE3A2C-5490-7002-A10F-3813D8AB6389}"/>
          </ac:spMkLst>
        </pc:spChg>
        <pc:picChg chg="add mod">
          <ac:chgData name="Will Doublestein" userId="60549ee3-b8fd-44f0-aedb-4296bbd9a114" providerId="ADAL" clId="{445CE422-ED8F-466A-9AC5-EFFF6E4D7DDF}" dt="2024-01-13T04:00:35.099" v="744" actId="1076"/>
          <ac:picMkLst>
            <pc:docMk/>
            <pc:sldMk cId="2782533015" sldId="269"/>
            <ac:picMk id="6" creationId="{274BC91B-0AF7-76DF-82EC-02BF76A75813}"/>
          </ac:picMkLst>
        </pc:picChg>
        <pc:picChg chg="mod modCrop">
          <ac:chgData name="Will Doublestein" userId="60549ee3-b8fd-44f0-aedb-4296bbd9a114" providerId="ADAL" clId="{445CE422-ED8F-466A-9AC5-EFFF6E4D7DDF}" dt="2024-01-13T04:33:37.003" v="1766" actId="14100"/>
          <ac:picMkLst>
            <pc:docMk/>
            <pc:sldMk cId="2782533015" sldId="269"/>
            <ac:picMk id="7" creationId="{6C42C944-9F4D-F8AB-0C8D-2FC12B321A58}"/>
          </ac:picMkLst>
        </pc:picChg>
        <pc:picChg chg="mod">
          <ac:chgData name="Will Doublestein" userId="60549ee3-b8fd-44f0-aedb-4296bbd9a114" providerId="ADAL" clId="{445CE422-ED8F-466A-9AC5-EFFF6E4D7DDF}" dt="2024-01-12T15:46:26.503" v="506" actId="1076"/>
          <ac:picMkLst>
            <pc:docMk/>
            <pc:sldMk cId="2782533015" sldId="269"/>
            <ac:picMk id="12" creationId="{4913223F-1F8F-BCEB-0708-51382EB35C98}"/>
          </ac:picMkLst>
        </pc:picChg>
        <pc:cxnChg chg="mod">
          <ac:chgData name="Will Doublestein" userId="60549ee3-b8fd-44f0-aedb-4296bbd9a114" providerId="ADAL" clId="{445CE422-ED8F-466A-9AC5-EFFF6E4D7DDF}" dt="2024-01-13T04:33:46.647" v="1773" actId="1037"/>
          <ac:cxnSpMkLst>
            <pc:docMk/>
            <pc:sldMk cId="2782533015" sldId="269"/>
            <ac:cxnSpMk id="5" creationId="{AE64D7E9-9835-ACE4-B39F-0DDEF46845C0}"/>
          </ac:cxnSpMkLst>
        </pc:cxnChg>
      </pc:sldChg>
      <pc:sldChg chg="addSp delSp modSp mod modAnim">
        <pc:chgData name="Will Doublestein" userId="60549ee3-b8fd-44f0-aedb-4296bbd9a114" providerId="ADAL" clId="{445CE422-ED8F-466A-9AC5-EFFF6E4D7DDF}" dt="2024-01-13T05:04:39.106" v="1780" actId="1036"/>
        <pc:sldMkLst>
          <pc:docMk/>
          <pc:sldMk cId="1389847465" sldId="270"/>
        </pc:sldMkLst>
        <pc:spChg chg="add mod">
          <ac:chgData name="Will Doublestein" userId="60549ee3-b8fd-44f0-aedb-4296bbd9a114" providerId="ADAL" clId="{445CE422-ED8F-466A-9AC5-EFFF6E4D7DDF}" dt="2024-01-12T15:39:34.224" v="432"/>
          <ac:spMkLst>
            <pc:docMk/>
            <pc:sldMk cId="1389847465" sldId="270"/>
            <ac:spMk id="6" creationId="{E7BA1907-7310-5DC7-FF96-1F7B41A0FAAE}"/>
          </ac:spMkLst>
        </pc:spChg>
        <pc:spChg chg="mod">
          <ac:chgData name="Will Doublestein" userId="60549ee3-b8fd-44f0-aedb-4296bbd9a114" providerId="ADAL" clId="{445CE422-ED8F-466A-9AC5-EFFF6E4D7DDF}" dt="2024-01-12T14:43:16.271" v="201" actId="1076"/>
          <ac:spMkLst>
            <pc:docMk/>
            <pc:sldMk cId="1389847465" sldId="270"/>
            <ac:spMk id="8" creationId="{A7704C98-B14C-F22C-3898-DAED953051C8}"/>
          </ac:spMkLst>
        </pc:spChg>
        <pc:spChg chg="mod">
          <ac:chgData name="Will Doublestein" userId="60549ee3-b8fd-44f0-aedb-4296bbd9a114" providerId="ADAL" clId="{445CE422-ED8F-466A-9AC5-EFFF6E4D7DDF}" dt="2024-01-13T05:04:39.106" v="1780" actId="1036"/>
          <ac:spMkLst>
            <pc:docMk/>
            <pc:sldMk cId="1389847465" sldId="270"/>
            <ac:spMk id="10" creationId="{6CDBA1D4-EAE4-DB6F-6BD6-DE8966118DE3}"/>
          </ac:spMkLst>
        </pc:spChg>
        <pc:spChg chg="del">
          <ac:chgData name="Will Doublestein" userId="60549ee3-b8fd-44f0-aedb-4296bbd9a114" providerId="ADAL" clId="{445CE422-ED8F-466A-9AC5-EFFF6E4D7DDF}" dt="2024-01-12T15:46:04.577" v="504" actId="478"/>
          <ac:spMkLst>
            <pc:docMk/>
            <pc:sldMk cId="1389847465" sldId="270"/>
            <ac:spMk id="11" creationId="{55425B33-1BE6-AA3F-F0AF-5FCC97272580}"/>
          </ac:spMkLst>
        </pc:spChg>
        <pc:spChg chg="mod">
          <ac:chgData name="Will Doublestein" userId="60549ee3-b8fd-44f0-aedb-4296bbd9a114" providerId="ADAL" clId="{445CE422-ED8F-466A-9AC5-EFFF6E4D7DDF}" dt="2024-01-12T14:43:23.184" v="203" actId="1076"/>
          <ac:spMkLst>
            <pc:docMk/>
            <pc:sldMk cId="1389847465" sldId="270"/>
            <ac:spMk id="13" creationId="{72229DE4-3ED4-9FA3-E0E2-772DA87C3084}"/>
          </ac:spMkLst>
        </pc:spChg>
        <pc:spChg chg="add mod">
          <ac:chgData name="Will Doublestein" userId="60549ee3-b8fd-44f0-aedb-4296bbd9a114" providerId="ADAL" clId="{445CE422-ED8F-466A-9AC5-EFFF6E4D7DDF}" dt="2024-01-12T15:39:34.224" v="432"/>
          <ac:spMkLst>
            <pc:docMk/>
            <pc:sldMk cId="1389847465" sldId="270"/>
            <ac:spMk id="16" creationId="{A3B2E495-3461-E03F-424C-A67A134A588E}"/>
          </ac:spMkLst>
        </pc:spChg>
        <pc:picChg chg="mod modCrop">
          <ac:chgData name="Will Doublestein" userId="60549ee3-b8fd-44f0-aedb-4296bbd9a114" providerId="ADAL" clId="{445CE422-ED8F-466A-9AC5-EFFF6E4D7DDF}" dt="2024-01-13T04:31:32.625" v="1712" actId="14100"/>
          <ac:picMkLst>
            <pc:docMk/>
            <pc:sldMk cId="1389847465" sldId="270"/>
            <ac:picMk id="5" creationId="{427A3621-1E18-EE69-FABC-7579E4072B30}"/>
          </ac:picMkLst>
        </pc:picChg>
        <pc:picChg chg="add mod">
          <ac:chgData name="Will Doublestein" userId="60549ee3-b8fd-44f0-aedb-4296bbd9a114" providerId="ADAL" clId="{445CE422-ED8F-466A-9AC5-EFFF6E4D7DDF}" dt="2024-01-13T03:57:08.817" v="735" actId="1076"/>
          <ac:picMkLst>
            <pc:docMk/>
            <pc:sldMk cId="1389847465" sldId="270"/>
            <ac:picMk id="6" creationId="{DD8CE473-3CEF-E73A-A10B-6AC291883E1B}"/>
          </ac:picMkLst>
        </pc:picChg>
        <pc:picChg chg="mod">
          <ac:chgData name="Will Doublestein" userId="60549ee3-b8fd-44f0-aedb-4296bbd9a114" providerId="ADAL" clId="{445CE422-ED8F-466A-9AC5-EFFF6E4D7DDF}" dt="2024-01-13T03:57:04.986" v="734" actId="1076"/>
          <ac:picMkLst>
            <pc:docMk/>
            <pc:sldMk cId="1389847465" sldId="270"/>
            <ac:picMk id="7" creationId="{96D1D244-BA5A-CC4B-D098-DCC4DC73FBA2}"/>
          </ac:picMkLst>
        </pc:picChg>
        <pc:picChg chg="mod">
          <ac:chgData name="Will Doublestein" userId="60549ee3-b8fd-44f0-aedb-4296bbd9a114" providerId="ADAL" clId="{445CE422-ED8F-466A-9AC5-EFFF6E4D7DDF}" dt="2024-01-12T15:46:02.518" v="503" actId="1440"/>
          <ac:picMkLst>
            <pc:docMk/>
            <pc:sldMk cId="1389847465" sldId="270"/>
            <ac:picMk id="12" creationId="{2310D478-BFF3-0516-85C3-54BEAA7F626A}"/>
          </ac:picMkLst>
        </pc:picChg>
        <pc:cxnChg chg="mod">
          <ac:chgData name="Will Doublestein" userId="60549ee3-b8fd-44f0-aedb-4296bbd9a114" providerId="ADAL" clId="{445CE422-ED8F-466A-9AC5-EFFF6E4D7DDF}" dt="2024-01-13T04:31:18.036" v="1710" actId="1076"/>
          <ac:cxnSpMkLst>
            <pc:docMk/>
            <pc:sldMk cId="1389847465" sldId="270"/>
            <ac:cxnSpMk id="3" creationId="{0B9798BE-F618-7EB8-9086-740C976F2725}"/>
          </ac:cxnSpMkLst>
        </pc:cxnChg>
      </pc:sldChg>
      <pc:sldChg chg="addSp delSp modSp mod ord modAnim">
        <pc:chgData name="Will Doublestein" userId="60549ee3-b8fd-44f0-aedb-4296bbd9a114" providerId="ADAL" clId="{445CE422-ED8F-466A-9AC5-EFFF6E4D7DDF}" dt="2024-01-13T04:30:36.350" v="1706" actId="1076"/>
        <pc:sldMkLst>
          <pc:docMk/>
          <pc:sldMk cId="3494633617" sldId="271"/>
        </pc:sldMkLst>
        <pc:spChg chg="mod">
          <ac:chgData name="Will Doublestein" userId="60549ee3-b8fd-44f0-aedb-4296bbd9a114" providerId="ADAL" clId="{445CE422-ED8F-466A-9AC5-EFFF6E4D7DDF}" dt="2024-01-12T14:44:35.734" v="218" actId="1076"/>
          <ac:spMkLst>
            <pc:docMk/>
            <pc:sldMk cId="3494633617" sldId="271"/>
            <ac:spMk id="6" creationId="{F2AE2F95-C0E5-EEFC-C6A9-5669123D8CDD}"/>
          </ac:spMkLst>
        </pc:spChg>
        <pc:spChg chg="add mod">
          <ac:chgData name="Will Doublestein" userId="60549ee3-b8fd-44f0-aedb-4296bbd9a114" providerId="ADAL" clId="{445CE422-ED8F-466A-9AC5-EFFF6E4D7DDF}" dt="2024-01-12T15:39:40.190" v="434"/>
          <ac:spMkLst>
            <pc:docMk/>
            <pc:sldMk cId="3494633617" sldId="271"/>
            <ac:spMk id="7" creationId="{25EE14A0-9B46-AC82-A66F-6437232F6DA9}"/>
          </ac:spMkLst>
        </pc:spChg>
        <pc:spChg chg="mod">
          <ac:chgData name="Will Doublestein" userId="60549ee3-b8fd-44f0-aedb-4296bbd9a114" providerId="ADAL" clId="{445CE422-ED8F-466A-9AC5-EFFF6E4D7DDF}" dt="2024-01-12T14:44:16.566" v="213" actId="1076"/>
          <ac:spMkLst>
            <pc:docMk/>
            <pc:sldMk cId="3494633617" sldId="271"/>
            <ac:spMk id="8" creationId="{E54485A2-4BBF-0A93-50C5-C7643F94E870}"/>
          </ac:spMkLst>
        </pc:spChg>
        <pc:spChg chg="mod">
          <ac:chgData name="Will Doublestein" userId="60549ee3-b8fd-44f0-aedb-4296bbd9a114" providerId="ADAL" clId="{445CE422-ED8F-466A-9AC5-EFFF6E4D7DDF}" dt="2024-01-12T14:44:44.855" v="222" actId="1036"/>
          <ac:spMkLst>
            <pc:docMk/>
            <pc:sldMk cId="3494633617" sldId="271"/>
            <ac:spMk id="10" creationId="{3E33EA6C-AD74-B137-84B9-C173FDCD2E18}"/>
          </ac:spMkLst>
        </pc:spChg>
        <pc:spChg chg="del">
          <ac:chgData name="Will Doublestein" userId="60549ee3-b8fd-44f0-aedb-4296bbd9a114" providerId="ADAL" clId="{445CE422-ED8F-466A-9AC5-EFFF6E4D7DDF}" dt="2024-01-12T15:46:43.371" v="510" actId="478"/>
          <ac:spMkLst>
            <pc:docMk/>
            <pc:sldMk cId="3494633617" sldId="271"/>
            <ac:spMk id="11" creationId="{5C074EC8-FC29-A269-83C3-18AA1EB5DA94}"/>
          </ac:spMkLst>
        </pc:spChg>
        <pc:spChg chg="add mod">
          <ac:chgData name="Will Doublestein" userId="60549ee3-b8fd-44f0-aedb-4296bbd9a114" providerId="ADAL" clId="{445CE422-ED8F-466A-9AC5-EFFF6E4D7DDF}" dt="2024-01-12T15:39:40.190" v="434"/>
          <ac:spMkLst>
            <pc:docMk/>
            <pc:sldMk cId="3494633617" sldId="271"/>
            <ac:spMk id="14" creationId="{3B6E8650-9063-A1EB-E233-37B9CA5FBD4F}"/>
          </ac:spMkLst>
        </pc:spChg>
        <pc:picChg chg="mod">
          <ac:chgData name="Will Doublestein" userId="60549ee3-b8fd-44f0-aedb-4296bbd9a114" providerId="ADAL" clId="{445CE422-ED8F-466A-9AC5-EFFF6E4D7DDF}" dt="2024-01-12T15:46:48.445" v="511" actId="1076"/>
          <ac:picMkLst>
            <pc:docMk/>
            <pc:sldMk cId="3494633617" sldId="271"/>
            <ac:picMk id="2" creationId="{28AC49AF-0FFB-5EE6-2830-1E33F9C4E043}"/>
          </ac:picMkLst>
        </pc:picChg>
        <pc:picChg chg="add mod">
          <ac:chgData name="Will Doublestein" userId="60549ee3-b8fd-44f0-aedb-4296bbd9a114" providerId="ADAL" clId="{445CE422-ED8F-466A-9AC5-EFFF6E4D7DDF}" dt="2024-01-13T03:56:25.418" v="728" actId="1076"/>
          <ac:picMkLst>
            <pc:docMk/>
            <pc:sldMk cId="3494633617" sldId="271"/>
            <ac:picMk id="7" creationId="{CB977EC0-EDDF-5599-5B12-3EEFC482D92C}"/>
          </ac:picMkLst>
        </pc:picChg>
        <pc:picChg chg="mod modCrop">
          <ac:chgData name="Will Doublestein" userId="60549ee3-b8fd-44f0-aedb-4296bbd9a114" providerId="ADAL" clId="{445CE422-ED8F-466A-9AC5-EFFF6E4D7DDF}" dt="2024-01-13T04:30:36.350" v="1706" actId="1076"/>
          <ac:picMkLst>
            <pc:docMk/>
            <pc:sldMk cId="3494633617" sldId="271"/>
            <ac:picMk id="15" creationId="{2B799431-C7BE-F251-DB5D-3284821D1F09}"/>
          </ac:picMkLst>
        </pc:picChg>
        <pc:cxnChg chg="mod">
          <ac:chgData name="Will Doublestein" userId="60549ee3-b8fd-44f0-aedb-4296bbd9a114" providerId="ADAL" clId="{445CE422-ED8F-466A-9AC5-EFFF6E4D7DDF}" dt="2024-01-13T04:30:30.215" v="1704" actId="1076"/>
          <ac:cxnSpMkLst>
            <pc:docMk/>
            <pc:sldMk cId="3494633617" sldId="271"/>
            <ac:cxnSpMk id="5" creationId="{AE64D7E9-9835-ACE4-B39F-0DDEF46845C0}"/>
          </ac:cxnSpMkLst>
        </pc:cxnChg>
      </pc:sldChg>
      <pc:sldChg chg="del">
        <pc:chgData name="Will Doublestein" userId="60549ee3-b8fd-44f0-aedb-4296bbd9a114" providerId="ADAL" clId="{445CE422-ED8F-466A-9AC5-EFFF6E4D7DDF}" dt="2024-01-12T15:47:00.969" v="512" actId="47"/>
        <pc:sldMkLst>
          <pc:docMk/>
          <pc:sldMk cId="3148472032" sldId="272"/>
        </pc:sldMkLst>
      </pc:sldChg>
      <pc:sldChg chg="del">
        <pc:chgData name="Will Doublestein" userId="60549ee3-b8fd-44f0-aedb-4296bbd9a114" providerId="ADAL" clId="{445CE422-ED8F-466A-9AC5-EFFF6E4D7DDF}" dt="2024-01-12T15:47:02.562" v="513" actId="47"/>
        <pc:sldMkLst>
          <pc:docMk/>
          <pc:sldMk cId="889708217" sldId="273"/>
        </pc:sldMkLst>
      </pc:sldChg>
      <pc:sldChg chg="del">
        <pc:chgData name="Will Doublestein" userId="60549ee3-b8fd-44f0-aedb-4296bbd9a114" providerId="ADAL" clId="{445CE422-ED8F-466A-9AC5-EFFF6E4D7DDF}" dt="2024-01-12T15:47:04.295" v="514" actId="47"/>
        <pc:sldMkLst>
          <pc:docMk/>
          <pc:sldMk cId="812012333" sldId="274"/>
        </pc:sldMkLst>
      </pc:sldChg>
      <pc:sldChg chg="del">
        <pc:chgData name="Will Doublestein" userId="60549ee3-b8fd-44f0-aedb-4296bbd9a114" providerId="ADAL" clId="{445CE422-ED8F-466A-9AC5-EFFF6E4D7DDF}" dt="2024-01-12T15:47:05.548" v="515" actId="47"/>
        <pc:sldMkLst>
          <pc:docMk/>
          <pc:sldMk cId="2824253397" sldId="275"/>
        </pc:sldMkLst>
      </pc:sldChg>
      <pc:sldChg chg="modSp mod">
        <pc:chgData name="Will Doublestein" userId="60549ee3-b8fd-44f0-aedb-4296bbd9a114" providerId="ADAL" clId="{445CE422-ED8F-466A-9AC5-EFFF6E4D7DDF}" dt="2024-01-12T15:50:06.727" v="604" actId="20577"/>
        <pc:sldMkLst>
          <pc:docMk/>
          <pc:sldMk cId="2821125481" sldId="276"/>
        </pc:sldMkLst>
        <pc:spChg chg="mod">
          <ac:chgData name="Will Doublestein" userId="60549ee3-b8fd-44f0-aedb-4296bbd9a114" providerId="ADAL" clId="{445CE422-ED8F-466A-9AC5-EFFF6E4D7DDF}" dt="2024-01-12T15:50:06.727" v="604" actId="20577"/>
          <ac:spMkLst>
            <pc:docMk/>
            <pc:sldMk cId="2821125481" sldId="276"/>
            <ac:spMk id="16" creationId="{60F2B7A8-FA9E-5872-ACC8-C49A65615669}"/>
          </ac:spMkLst>
        </pc:spChg>
      </pc:sldChg>
      <pc:sldChg chg="del">
        <pc:chgData name="Will Doublestein" userId="60549ee3-b8fd-44f0-aedb-4296bbd9a114" providerId="ADAL" clId="{445CE422-ED8F-466A-9AC5-EFFF6E4D7DDF}" dt="2024-01-12T15:47:07.906" v="517" actId="47"/>
        <pc:sldMkLst>
          <pc:docMk/>
          <pc:sldMk cId="3196469051" sldId="277"/>
        </pc:sldMkLst>
      </pc:sldChg>
      <pc:sldChg chg="del">
        <pc:chgData name="Will Doublestein" userId="60549ee3-b8fd-44f0-aedb-4296bbd9a114" providerId="ADAL" clId="{445CE422-ED8F-466A-9AC5-EFFF6E4D7DDF}" dt="2024-01-12T15:47:09.057" v="518" actId="47"/>
        <pc:sldMkLst>
          <pc:docMk/>
          <pc:sldMk cId="1577261041" sldId="278"/>
        </pc:sldMkLst>
      </pc:sldChg>
      <pc:sldChg chg="del">
        <pc:chgData name="Will Doublestein" userId="60549ee3-b8fd-44f0-aedb-4296bbd9a114" providerId="ADAL" clId="{445CE422-ED8F-466A-9AC5-EFFF6E4D7DDF}" dt="2024-01-12T15:47:10.239" v="519" actId="47"/>
        <pc:sldMkLst>
          <pc:docMk/>
          <pc:sldMk cId="4195337839" sldId="279"/>
        </pc:sldMkLst>
      </pc:sldChg>
      <pc:sldChg chg="del">
        <pc:chgData name="Will Doublestein" userId="60549ee3-b8fd-44f0-aedb-4296bbd9a114" providerId="ADAL" clId="{445CE422-ED8F-466A-9AC5-EFFF6E4D7DDF}" dt="2024-01-12T15:47:11.408" v="520" actId="47"/>
        <pc:sldMkLst>
          <pc:docMk/>
          <pc:sldMk cId="1052415885" sldId="280"/>
        </pc:sldMkLst>
      </pc:sldChg>
      <pc:sldChg chg="del">
        <pc:chgData name="Will Doublestein" userId="60549ee3-b8fd-44f0-aedb-4296bbd9a114" providerId="ADAL" clId="{445CE422-ED8F-466A-9AC5-EFFF6E4D7DDF}" dt="2024-01-12T15:47:12.673" v="521" actId="47"/>
        <pc:sldMkLst>
          <pc:docMk/>
          <pc:sldMk cId="2190370678" sldId="281"/>
        </pc:sldMkLst>
      </pc:sldChg>
      <pc:sldChg chg="del">
        <pc:chgData name="Will Doublestein" userId="60549ee3-b8fd-44f0-aedb-4296bbd9a114" providerId="ADAL" clId="{445CE422-ED8F-466A-9AC5-EFFF6E4D7DDF}" dt="2024-01-12T15:47:13.963" v="522" actId="47"/>
        <pc:sldMkLst>
          <pc:docMk/>
          <pc:sldMk cId="3923793679" sldId="282"/>
        </pc:sldMkLst>
      </pc:sldChg>
      <pc:sldChg chg="del">
        <pc:chgData name="Will Doublestein" userId="60549ee3-b8fd-44f0-aedb-4296bbd9a114" providerId="ADAL" clId="{445CE422-ED8F-466A-9AC5-EFFF6E4D7DDF}" dt="2024-01-12T15:47:15.095" v="523" actId="47"/>
        <pc:sldMkLst>
          <pc:docMk/>
          <pc:sldMk cId="510683788" sldId="283"/>
        </pc:sldMkLst>
      </pc:sldChg>
      <pc:sldChg chg="del">
        <pc:chgData name="Will Doublestein" userId="60549ee3-b8fd-44f0-aedb-4296bbd9a114" providerId="ADAL" clId="{445CE422-ED8F-466A-9AC5-EFFF6E4D7DDF}" dt="2024-01-12T15:47:16.248" v="524" actId="47"/>
        <pc:sldMkLst>
          <pc:docMk/>
          <pc:sldMk cId="414123171" sldId="284"/>
        </pc:sldMkLst>
      </pc:sldChg>
      <pc:sldChg chg="del">
        <pc:chgData name="Will Doublestein" userId="60549ee3-b8fd-44f0-aedb-4296bbd9a114" providerId="ADAL" clId="{445CE422-ED8F-466A-9AC5-EFFF6E4D7DDF}" dt="2024-01-12T15:47:17.498" v="525" actId="47"/>
        <pc:sldMkLst>
          <pc:docMk/>
          <pc:sldMk cId="1212365431" sldId="285"/>
        </pc:sldMkLst>
      </pc:sldChg>
      <pc:sldChg chg="del">
        <pc:chgData name="Will Doublestein" userId="60549ee3-b8fd-44f0-aedb-4296bbd9a114" providerId="ADAL" clId="{445CE422-ED8F-466A-9AC5-EFFF6E4D7DDF}" dt="2024-01-12T15:47:18.799" v="526" actId="47"/>
        <pc:sldMkLst>
          <pc:docMk/>
          <pc:sldMk cId="2555154807" sldId="286"/>
        </pc:sldMkLst>
      </pc:sldChg>
      <pc:sldChg chg="modSp mod">
        <pc:chgData name="Will Doublestein" userId="60549ee3-b8fd-44f0-aedb-4296bbd9a114" providerId="ADAL" clId="{445CE422-ED8F-466A-9AC5-EFFF6E4D7DDF}" dt="2024-01-12T14:56:05.220" v="287" actId="14861"/>
        <pc:sldMkLst>
          <pc:docMk/>
          <pc:sldMk cId="504454870" sldId="288"/>
        </pc:sldMkLst>
        <pc:spChg chg="mod">
          <ac:chgData name="Will Doublestein" userId="60549ee3-b8fd-44f0-aedb-4296bbd9a114" providerId="ADAL" clId="{445CE422-ED8F-466A-9AC5-EFFF6E4D7DDF}" dt="2024-01-12T14:56:05.220" v="287" actId="14861"/>
          <ac:spMkLst>
            <pc:docMk/>
            <pc:sldMk cId="504454870" sldId="288"/>
            <ac:spMk id="11" creationId="{9EBC6EB8-E09C-3C15-ECAE-6F34BBB4DDBA}"/>
          </ac:spMkLst>
        </pc:spChg>
        <pc:spChg chg="mod">
          <ac:chgData name="Will Doublestein" userId="60549ee3-b8fd-44f0-aedb-4296bbd9a114" providerId="ADAL" clId="{445CE422-ED8F-466A-9AC5-EFFF6E4D7DDF}" dt="2024-01-12T14:55:59.181" v="286" actId="14861"/>
          <ac:spMkLst>
            <pc:docMk/>
            <pc:sldMk cId="504454870" sldId="288"/>
            <ac:spMk id="12" creationId="{C87ADFF2-F8F7-5962-3BC7-FE02498D950C}"/>
          </ac:spMkLst>
        </pc:spChg>
      </pc:sldChg>
      <pc:sldChg chg="addSp delSp modSp mod">
        <pc:chgData name="Will Doublestein" userId="60549ee3-b8fd-44f0-aedb-4296bbd9a114" providerId="ADAL" clId="{445CE422-ED8F-466A-9AC5-EFFF6E4D7DDF}" dt="2024-01-12T15:47:51.527" v="529" actId="167"/>
        <pc:sldMkLst>
          <pc:docMk/>
          <pc:sldMk cId="3174952499" sldId="289"/>
        </pc:sldMkLst>
        <pc:spChg chg="add mod ord">
          <ac:chgData name="Will Doublestein" userId="60549ee3-b8fd-44f0-aedb-4296bbd9a114" providerId="ADAL" clId="{445CE422-ED8F-466A-9AC5-EFFF6E4D7DDF}" dt="2024-01-12T15:47:51.527" v="529" actId="167"/>
          <ac:spMkLst>
            <pc:docMk/>
            <pc:sldMk cId="3174952499" sldId="289"/>
            <ac:spMk id="2" creationId="{373A7734-0D5E-CDCB-FDA5-14D86F159DEA}"/>
          </ac:spMkLst>
        </pc:spChg>
        <pc:spChg chg="del">
          <ac:chgData name="Will Doublestein" userId="60549ee3-b8fd-44f0-aedb-4296bbd9a114" providerId="ADAL" clId="{445CE422-ED8F-466A-9AC5-EFFF6E4D7DDF}" dt="2024-01-12T15:47:43.226" v="527" actId="478"/>
          <ac:spMkLst>
            <pc:docMk/>
            <pc:sldMk cId="3174952499" sldId="289"/>
            <ac:spMk id="5" creationId="{DEBFAC25-870D-C698-92F9-87036C2042F7}"/>
          </ac:spMkLst>
        </pc:spChg>
      </pc:sldChg>
      <pc:sldChg chg="del">
        <pc:chgData name="Will Doublestein" userId="60549ee3-b8fd-44f0-aedb-4296bbd9a114" providerId="ADAL" clId="{445CE422-ED8F-466A-9AC5-EFFF6E4D7DDF}" dt="2024-01-12T15:47:06.823" v="516" actId="47"/>
        <pc:sldMkLst>
          <pc:docMk/>
          <pc:sldMk cId="95280035" sldId="290"/>
        </pc:sldMkLst>
      </pc:sldChg>
      <pc:sldChg chg="modSp mod">
        <pc:chgData name="Will Doublestein" userId="60549ee3-b8fd-44f0-aedb-4296bbd9a114" providerId="ADAL" clId="{445CE422-ED8F-466A-9AC5-EFFF6E4D7DDF}" dt="2024-01-12T15:48:55.966" v="534" actId="1076"/>
        <pc:sldMkLst>
          <pc:docMk/>
          <pc:sldMk cId="125928516" sldId="291"/>
        </pc:sldMkLst>
        <pc:spChg chg="mod">
          <ac:chgData name="Will Doublestein" userId="60549ee3-b8fd-44f0-aedb-4296bbd9a114" providerId="ADAL" clId="{445CE422-ED8F-466A-9AC5-EFFF6E4D7DDF}" dt="2024-01-12T15:48:55.966" v="534" actId="1076"/>
          <ac:spMkLst>
            <pc:docMk/>
            <pc:sldMk cId="125928516" sldId="291"/>
            <ac:spMk id="12" creationId="{67032DFF-7892-EA6E-AFCC-F8B9DD9F2CD9}"/>
          </ac:spMkLst>
        </pc:spChg>
      </pc:sldChg>
      <pc:sldChg chg="addSp modSp new del mod">
        <pc:chgData name="Will Doublestein" userId="60549ee3-b8fd-44f0-aedb-4296bbd9a114" providerId="ADAL" clId="{445CE422-ED8F-466A-9AC5-EFFF6E4D7DDF}" dt="2024-01-12T14:55:02.652" v="279" actId="47"/>
        <pc:sldMkLst>
          <pc:docMk/>
          <pc:sldMk cId="908593441" sldId="292"/>
        </pc:sldMkLst>
        <pc:picChg chg="add mod">
          <ac:chgData name="Will Doublestein" userId="60549ee3-b8fd-44f0-aedb-4296bbd9a114" providerId="ADAL" clId="{445CE422-ED8F-466A-9AC5-EFFF6E4D7DDF}" dt="2024-01-12T14:50:37.949" v="239" actId="1076"/>
          <ac:picMkLst>
            <pc:docMk/>
            <pc:sldMk cId="908593441" sldId="292"/>
            <ac:picMk id="2" creationId="{F249D894-5B93-5B8A-9AF8-3074376E816F}"/>
          </ac:picMkLst>
        </pc:picChg>
        <pc:picChg chg="add mod modCrop">
          <ac:chgData name="Will Doublestein" userId="60549ee3-b8fd-44f0-aedb-4296bbd9a114" providerId="ADAL" clId="{445CE422-ED8F-466A-9AC5-EFFF6E4D7DDF}" dt="2024-01-12T14:50:35.741" v="238" actId="1076"/>
          <ac:picMkLst>
            <pc:docMk/>
            <pc:sldMk cId="908593441" sldId="292"/>
            <ac:picMk id="4" creationId="{CF06B9DE-10EF-AD3B-1BD2-559CF7956F35}"/>
          </ac:picMkLst>
        </pc:picChg>
      </pc:sldChg>
      <pc:sldChg chg="addSp delSp modSp add mod">
        <pc:chgData name="Will Doublestein" userId="60549ee3-b8fd-44f0-aedb-4296bbd9a114" providerId="ADAL" clId="{445CE422-ED8F-466A-9AC5-EFFF6E4D7DDF}" dt="2024-01-13T05:02:04.859" v="1778" actId="1076"/>
        <pc:sldMkLst>
          <pc:docMk/>
          <pc:sldMk cId="1228672530" sldId="293"/>
        </pc:sldMkLst>
        <pc:spChg chg="add mod">
          <ac:chgData name="Will Doublestein" userId="60549ee3-b8fd-44f0-aedb-4296bbd9a114" providerId="ADAL" clId="{445CE422-ED8F-466A-9AC5-EFFF6E4D7DDF}" dt="2024-01-13T05:00:48.522" v="1776" actId="1076"/>
          <ac:spMkLst>
            <pc:docMk/>
            <pc:sldMk cId="1228672530" sldId="293"/>
            <ac:spMk id="2" creationId="{4C45F237-7A60-AE06-CEB7-101D3477AFEE}"/>
          </ac:spMkLst>
        </pc:spChg>
        <pc:spChg chg="add mod">
          <ac:chgData name="Will Doublestein" userId="60549ee3-b8fd-44f0-aedb-4296bbd9a114" providerId="ADAL" clId="{445CE422-ED8F-466A-9AC5-EFFF6E4D7DDF}" dt="2024-01-13T05:02:04.859" v="1778" actId="1076"/>
          <ac:spMkLst>
            <pc:docMk/>
            <pc:sldMk cId="1228672530" sldId="293"/>
            <ac:spMk id="4" creationId="{F74F7D6C-D0E0-B88B-C578-337DDAE9375B}"/>
          </ac:spMkLst>
        </pc:spChg>
        <pc:spChg chg="add del mod">
          <ac:chgData name="Will Doublestein" userId="60549ee3-b8fd-44f0-aedb-4296bbd9a114" providerId="ADAL" clId="{445CE422-ED8F-466A-9AC5-EFFF6E4D7DDF}" dt="2024-01-12T14:57:08.133" v="298" actId="478"/>
          <ac:spMkLst>
            <pc:docMk/>
            <pc:sldMk cId="1228672530" sldId="293"/>
            <ac:spMk id="10" creationId="{6C50E6D1-C907-01E7-5A46-936B8F15AAD8}"/>
          </ac:spMkLst>
        </pc:spChg>
        <pc:spChg chg="add mod">
          <ac:chgData name="Will Doublestein" userId="60549ee3-b8fd-44f0-aedb-4296bbd9a114" providerId="ADAL" clId="{445CE422-ED8F-466A-9AC5-EFFF6E4D7DDF}" dt="2024-01-12T14:57:02.910" v="297" actId="207"/>
          <ac:spMkLst>
            <pc:docMk/>
            <pc:sldMk cId="1228672530" sldId="293"/>
            <ac:spMk id="11" creationId="{B26186A4-0AEF-7CD5-2082-17DA9A90757F}"/>
          </ac:spMkLst>
        </pc:spChg>
        <pc:spChg chg="add mod">
          <ac:chgData name="Will Doublestein" userId="60549ee3-b8fd-44f0-aedb-4296bbd9a114" providerId="ADAL" clId="{445CE422-ED8F-466A-9AC5-EFFF6E4D7DDF}" dt="2024-01-12T14:57:18.380" v="302" actId="1076"/>
          <ac:spMkLst>
            <pc:docMk/>
            <pc:sldMk cId="1228672530" sldId="293"/>
            <ac:spMk id="12" creationId="{754F7924-1C01-2A92-673F-AF8A74C784BA}"/>
          </ac:spMkLst>
        </pc:spChg>
        <pc:spChg chg="add mod">
          <ac:chgData name="Will Doublestein" userId="60549ee3-b8fd-44f0-aedb-4296bbd9a114" providerId="ADAL" clId="{445CE422-ED8F-466A-9AC5-EFFF6E4D7DDF}" dt="2024-01-12T14:58:32.756" v="308" actId="1076"/>
          <ac:spMkLst>
            <pc:docMk/>
            <pc:sldMk cId="1228672530" sldId="293"/>
            <ac:spMk id="13" creationId="{8E0505D2-02FB-D9DE-A51D-62BF1C78C7DC}"/>
          </ac:spMkLst>
        </pc:spChg>
        <pc:spChg chg="add mod">
          <ac:chgData name="Will Doublestein" userId="60549ee3-b8fd-44f0-aedb-4296bbd9a114" providerId="ADAL" clId="{445CE422-ED8F-466A-9AC5-EFFF6E4D7DDF}" dt="2024-01-12T14:58:38.558" v="310" actId="1076"/>
          <ac:spMkLst>
            <pc:docMk/>
            <pc:sldMk cId="1228672530" sldId="293"/>
            <ac:spMk id="14" creationId="{E5C0C59A-4D43-555E-4519-E4A1BF25952F}"/>
          </ac:spMkLst>
        </pc:spChg>
        <pc:spChg chg="add mod">
          <ac:chgData name="Will Doublestein" userId="60549ee3-b8fd-44f0-aedb-4296bbd9a114" providerId="ADAL" clId="{445CE422-ED8F-466A-9AC5-EFFF6E4D7DDF}" dt="2024-01-12T14:58:51.617" v="316" actId="1036"/>
          <ac:spMkLst>
            <pc:docMk/>
            <pc:sldMk cId="1228672530" sldId="293"/>
            <ac:spMk id="15" creationId="{D6FEB370-BF0F-8D57-0234-B4854EBD4A9E}"/>
          </ac:spMkLst>
        </pc:spChg>
        <pc:spChg chg="add mod">
          <ac:chgData name="Will Doublestein" userId="60549ee3-b8fd-44f0-aedb-4296bbd9a114" providerId="ADAL" clId="{445CE422-ED8F-466A-9AC5-EFFF6E4D7DDF}" dt="2024-01-12T14:59:04.657" v="325" actId="1035"/>
          <ac:spMkLst>
            <pc:docMk/>
            <pc:sldMk cId="1228672530" sldId="293"/>
            <ac:spMk id="16" creationId="{86BCA307-5202-CED3-C409-8E7A1587534C}"/>
          </ac:spMkLst>
        </pc:spChg>
        <pc:spChg chg="add mod">
          <ac:chgData name="Will Doublestein" userId="60549ee3-b8fd-44f0-aedb-4296bbd9a114" providerId="ADAL" clId="{445CE422-ED8F-466A-9AC5-EFFF6E4D7DDF}" dt="2024-01-12T14:59:11.108" v="327" actId="1076"/>
          <ac:spMkLst>
            <pc:docMk/>
            <pc:sldMk cId="1228672530" sldId="293"/>
            <ac:spMk id="17" creationId="{A89C5B49-3521-6861-664B-3498370C364A}"/>
          </ac:spMkLst>
        </pc:spChg>
        <pc:spChg chg="add mod">
          <ac:chgData name="Will Doublestein" userId="60549ee3-b8fd-44f0-aedb-4296bbd9a114" providerId="ADAL" clId="{445CE422-ED8F-466A-9AC5-EFFF6E4D7DDF}" dt="2024-01-12T14:59:16.821" v="329" actId="1076"/>
          <ac:spMkLst>
            <pc:docMk/>
            <pc:sldMk cId="1228672530" sldId="293"/>
            <ac:spMk id="18" creationId="{D263978B-F725-64BF-1055-4DB3BF70B6B6}"/>
          </ac:spMkLst>
        </pc:spChg>
        <pc:spChg chg="add mod">
          <ac:chgData name="Will Doublestein" userId="60549ee3-b8fd-44f0-aedb-4296bbd9a114" providerId="ADAL" clId="{445CE422-ED8F-466A-9AC5-EFFF6E4D7DDF}" dt="2024-01-12T14:59:20.013" v="331" actId="1076"/>
          <ac:spMkLst>
            <pc:docMk/>
            <pc:sldMk cId="1228672530" sldId="293"/>
            <ac:spMk id="19" creationId="{7BDB0E5A-96AD-2AEE-3A22-A4E3D014EA16}"/>
          </ac:spMkLst>
        </pc:spChg>
        <pc:spChg chg="add mod">
          <ac:chgData name="Will Doublestein" userId="60549ee3-b8fd-44f0-aedb-4296bbd9a114" providerId="ADAL" clId="{445CE422-ED8F-466A-9AC5-EFFF6E4D7DDF}" dt="2024-01-12T14:59:41.267" v="333" actId="1076"/>
          <ac:spMkLst>
            <pc:docMk/>
            <pc:sldMk cId="1228672530" sldId="293"/>
            <ac:spMk id="20" creationId="{9D902BF6-EC30-957A-E5F8-38C8EC331E9B}"/>
          </ac:spMkLst>
        </pc:spChg>
        <pc:spChg chg="add mod">
          <ac:chgData name="Will Doublestein" userId="60549ee3-b8fd-44f0-aedb-4296bbd9a114" providerId="ADAL" clId="{445CE422-ED8F-466A-9AC5-EFFF6E4D7DDF}" dt="2024-01-12T14:59:48.562" v="335" actId="1076"/>
          <ac:spMkLst>
            <pc:docMk/>
            <pc:sldMk cId="1228672530" sldId="293"/>
            <ac:spMk id="21" creationId="{8C02324E-85D0-83EE-BE8A-420F87590675}"/>
          </ac:spMkLst>
        </pc:spChg>
        <pc:spChg chg="add mod">
          <ac:chgData name="Will Doublestein" userId="60549ee3-b8fd-44f0-aedb-4296bbd9a114" providerId="ADAL" clId="{445CE422-ED8F-466A-9AC5-EFFF6E4D7DDF}" dt="2024-01-12T14:59:56.330" v="337" actId="1076"/>
          <ac:spMkLst>
            <pc:docMk/>
            <pc:sldMk cId="1228672530" sldId="293"/>
            <ac:spMk id="22" creationId="{81EBADAD-CC99-ED52-E722-43871242B313}"/>
          </ac:spMkLst>
        </pc:spChg>
        <pc:spChg chg="add mod">
          <ac:chgData name="Will Doublestein" userId="60549ee3-b8fd-44f0-aedb-4296bbd9a114" providerId="ADAL" clId="{445CE422-ED8F-466A-9AC5-EFFF6E4D7DDF}" dt="2024-01-12T15:00:01.307" v="343" actId="1036"/>
          <ac:spMkLst>
            <pc:docMk/>
            <pc:sldMk cId="1228672530" sldId="293"/>
            <ac:spMk id="23" creationId="{E30EEFD2-18A6-658D-A174-1F6D63B6FCE3}"/>
          </ac:spMkLst>
        </pc:spChg>
        <pc:spChg chg="add mod">
          <ac:chgData name="Will Doublestein" userId="60549ee3-b8fd-44f0-aedb-4296bbd9a114" providerId="ADAL" clId="{445CE422-ED8F-466A-9AC5-EFFF6E4D7DDF}" dt="2024-01-12T15:00:15.027" v="345" actId="1076"/>
          <ac:spMkLst>
            <pc:docMk/>
            <pc:sldMk cId="1228672530" sldId="293"/>
            <ac:spMk id="24" creationId="{8E94340F-3105-ADBA-3AD0-E9D8FEB0D24F}"/>
          </ac:spMkLst>
        </pc:spChg>
        <pc:spChg chg="add mod">
          <ac:chgData name="Will Doublestein" userId="60549ee3-b8fd-44f0-aedb-4296bbd9a114" providerId="ADAL" clId="{445CE422-ED8F-466A-9AC5-EFFF6E4D7DDF}" dt="2024-01-12T15:00:25.361" v="349" actId="1076"/>
          <ac:spMkLst>
            <pc:docMk/>
            <pc:sldMk cId="1228672530" sldId="293"/>
            <ac:spMk id="25" creationId="{B6ED94BF-A68B-3B0E-719A-09214F3987D7}"/>
          </ac:spMkLst>
        </pc:spChg>
        <pc:spChg chg="add mod">
          <ac:chgData name="Will Doublestein" userId="60549ee3-b8fd-44f0-aedb-4296bbd9a114" providerId="ADAL" clId="{445CE422-ED8F-466A-9AC5-EFFF6E4D7DDF}" dt="2024-01-12T16:01:10.245" v="635" actId="1076"/>
          <ac:spMkLst>
            <pc:docMk/>
            <pc:sldMk cId="1228672530" sldId="293"/>
            <ac:spMk id="26" creationId="{1D1B53F8-E00C-F671-FA63-26166E6E23A0}"/>
          </ac:spMkLst>
        </pc:spChg>
        <pc:spChg chg="add mod">
          <ac:chgData name="Will Doublestein" userId="60549ee3-b8fd-44f0-aedb-4296bbd9a114" providerId="ADAL" clId="{445CE422-ED8F-466A-9AC5-EFFF6E4D7DDF}" dt="2024-01-12T16:01:20.640" v="644" actId="1076"/>
          <ac:spMkLst>
            <pc:docMk/>
            <pc:sldMk cId="1228672530" sldId="293"/>
            <ac:spMk id="27" creationId="{E0033A3D-D21C-FEA7-8298-38C20516C4DB}"/>
          </ac:spMkLst>
        </pc:spChg>
        <pc:picChg chg="del">
          <ac:chgData name="Will Doublestein" userId="60549ee3-b8fd-44f0-aedb-4296bbd9a114" providerId="ADAL" clId="{445CE422-ED8F-466A-9AC5-EFFF6E4D7DDF}" dt="2024-01-12T14:28:07.905" v="14" actId="478"/>
          <ac:picMkLst>
            <pc:docMk/>
            <pc:sldMk cId="1228672530" sldId="293"/>
            <ac:picMk id="2" creationId="{F249D894-5B93-5B8A-9AF8-3074376E816F}"/>
          </ac:picMkLst>
        </pc:picChg>
        <pc:picChg chg="add mod ord">
          <ac:chgData name="Will Doublestein" userId="60549ee3-b8fd-44f0-aedb-4296bbd9a114" providerId="ADAL" clId="{445CE422-ED8F-466A-9AC5-EFFF6E4D7DDF}" dt="2024-01-12T14:55:22.734" v="284" actId="1076"/>
          <ac:picMkLst>
            <pc:docMk/>
            <pc:sldMk cId="1228672530" sldId="293"/>
            <ac:picMk id="3" creationId="{5EBEF0EB-4752-FFCF-487B-40BDEBCEB139}"/>
          </ac:picMkLst>
        </pc:picChg>
        <pc:picChg chg="add mod modCrop">
          <ac:chgData name="Will Doublestein" userId="60549ee3-b8fd-44f0-aedb-4296bbd9a114" providerId="ADAL" clId="{445CE422-ED8F-466A-9AC5-EFFF6E4D7DDF}" dt="2024-01-12T14:54:21.237" v="273" actId="1076"/>
          <ac:picMkLst>
            <pc:docMk/>
            <pc:sldMk cId="1228672530" sldId="293"/>
            <ac:picMk id="5" creationId="{82C148D9-5F97-3FB3-D379-77DCC3323B04}"/>
          </ac:picMkLst>
        </pc:picChg>
        <pc:picChg chg="add mod modCrop">
          <ac:chgData name="Will Doublestein" userId="60549ee3-b8fd-44f0-aedb-4296bbd9a114" providerId="ADAL" clId="{445CE422-ED8F-466A-9AC5-EFFF6E4D7DDF}" dt="2024-01-12T16:00:38.813" v="609" actId="1076"/>
          <ac:picMkLst>
            <pc:docMk/>
            <pc:sldMk cId="1228672530" sldId="293"/>
            <ac:picMk id="6" creationId="{DDF150CE-5468-08BF-A167-B11A8DE87B90}"/>
          </ac:picMkLst>
        </pc:picChg>
        <pc:picChg chg="add mod">
          <ac:chgData name="Will Doublestein" userId="60549ee3-b8fd-44f0-aedb-4296bbd9a114" providerId="ADAL" clId="{445CE422-ED8F-466A-9AC5-EFFF6E4D7DDF}" dt="2024-01-12T14:55:21.420" v="283" actId="1076"/>
          <ac:picMkLst>
            <pc:docMk/>
            <pc:sldMk cId="1228672530" sldId="293"/>
            <ac:picMk id="7" creationId="{75F7B7B1-C74D-0B7C-87E7-E5DA750A8273}"/>
          </ac:picMkLst>
        </pc:picChg>
        <pc:cxnChg chg="add mod">
          <ac:chgData name="Will Doublestein" userId="60549ee3-b8fd-44f0-aedb-4296bbd9a114" providerId="ADAL" clId="{445CE422-ED8F-466A-9AC5-EFFF6E4D7DDF}" dt="2024-01-12T16:01:20.640" v="644" actId="1076"/>
          <ac:cxnSpMkLst>
            <pc:docMk/>
            <pc:sldMk cId="1228672530" sldId="293"/>
            <ac:cxnSpMk id="8" creationId="{6253A80E-7E30-47E8-B9EC-B14A1D9C4A51}"/>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30E63-C3C7-E630-76A5-DED5DC86D6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4D73AB-5E6E-B4CD-6A0D-D422792565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931229-E0A5-D90E-B699-12F8F10FC233}"/>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5" name="Footer Placeholder 4">
            <a:extLst>
              <a:ext uri="{FF2B5EF4-FFF2-40B4-BE49-F238E27FC236}">
                <a16:creationId xmlns:a16="http://schemas.microsoft.com/office/drawing/2014/main" id="{C4C7BF7C-FD66-2310-E509-6E0CA6CEE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43A39-E718-363A-6380-5075A846052A}"/>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3355577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12B32-0051-CC10-2E02-0733BB1775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EBD3D-C473-FC62-A007-0ADC19FEEC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9C79CB-B598-EC57-9329-3876305876CA}"/>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5" name="Footer Placeholder 4">
            <a:extLst>
              <a:ext uri="{FF2B5EF4-FFF2-40B4-BE49-F238E27FC236}">
                <a16:creationId xmlns:a16="http://schemas.microsoft.com/office/drawing/2014/main" id="{52031832-3DFC-96D5-B5F8-0F24815804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C9CEF-BA2C-98DF-C52C-95A0DCF07995}"/>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3782170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62D6E-589A-5910-B760-41AA2A23B2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5AF937-67A3-9262-90DB-B464A6A36A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1AEA76-9448-2077-3E9E-7D0834F6C99F}"/>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5" name="Footer Placeholder 4">
            <a:extLst>
              <a:ext uri="{FF2B5EF4-FFF2-40B4-BE49-F238E27FC236}">
                <a16:creationId xmlns:a16="http://schemas.microsoft.com/office/drawing/2014/main" id="{838FC794-1CFD-DAC7-D083-AE60EFF6C6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9E791-FFC2-80FF-5E82-7FFB4E993DB5}"/>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887584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64F0-FF78-6912-AED3-6524661D4E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376E96-487D-4512-9B7B-9FBE7A00EE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F3AEB0-14A1-4A29-C649-984AE6F690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E505DA-80EB-B18E-0A80-53ECB3ECD975}"/>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6" name="Footer Placeholder 5">
            <a:extLst>
              <a:ext uri="{FF2B5EF4-FFF2-40B4-BE49-F238E27FC236}">
                <a16:creationId xmlns:a16="http://schemas.microsoft.com/office/drawing/2014/main" id="{6460084C-FD6A-D37B-12EC-6DF323A6A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09B53D-E403-FD53-0DF5-B765C4ABDEBA}"/>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2331787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54FC3-5B66-4E8C-6888-8A2B4AE9C6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4F3B53-6FC3-E7EC-78CF-022A60AD10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AEF392-84DA-F79E-6DB2-574217494A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7E8B1C-1346-7BD1-BF93-E7B0A85C52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DA0264-2ECA-5717-5F19-3654B25C50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7A5054-1916-386F-2271-430818BE6DB3}"/>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8" name="Footer Placeholder 7">
            <a:extLst>
              <a:ext uri="{FF2B5EF4-FFF2-40B4-BE49-F238E27FC236}">
                <a16:creationId xmlns:a16="http://schemas.microsoft.com/office/drawing/2014/main" id="{E5A31C56-7D4F-0AB0-5FB4-9C6C9FF42D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D89118-3AFC-D602-C02C-F3BB2D29F245}"/>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1038537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22DC-FB32-1B22-BA54-E08373458B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CAA4BC-0031-935D-AC4B-2B9B849121A3}"/>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4" name="Footer Placeholder 3">
            <a:extLst>
              <a:ext uri="{FF2B5EF4-FFF2-40B4-BE49-F238E27FC236}">
                <a16:creationId xmlns:a16="http://schemas.microsoft.com/office/drawing/2014/main" id="{F29CC8A6-DE75-B43C-1371-E6F27A2861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5761A6-A1C5-B4F0-968B-1A8785F76AA8}"/>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904878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8E3B7C-2745-ABD0-9F76-288B3FC634C9}"/>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3" name="Footer Placeholder 2">
            <a:extLst>
              <a:ext uri="{FF2B5EF4-FFF2-40B4-BE49-F238E27FC236}">
                <a16:creationId xmlns:a16="http://schemas.microsoft.com/office/drawing/2014/main" id="{0DABD180-5C65-C67F-C18E-18179E1543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7B4C57-24A3-BB6E-0CC1-D44DFC9032E2}"/>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595237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2BD30-AA07-3CEA-6191-92D00FFA21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E58B66-56C7-BC61-AD39-8DB9655E16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BFE4F1-56FF-E109-715F-6D0AE27B89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7F21FF-C16D-B509-F09B-1B2D34F6CB39}"/>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6" name="Footer Placeholder 5">
            <a:extLst>
              <a:ext uri="{FF2B5EF4-FFF2-40B4-BE49-F238E27FC236}">
                <a16:creationId xmlns:a16="http://schemas.microsoft.com/office/drawing/2014/main" id="{06743AFD-D4B7-1968-359B-ECFA9FEAC2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592D4D-758F-EC6A-3EF5-B41B36D293B8}"/>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788195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C0B98-94B0-345B-AAB8-5C63D0CAB9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397F04-F2C5-002C-3EC8-46FC8ED89F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C23B32-3409-1E43-A662-E135E530A4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1B4447-05F1-A97C-4050-493D6BDDD2EE}"/>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6" name="Footer Placeholder 5">
            <a:extLst>
              <a:ext uri="{FF2B5EF4-FFF2-40B4-BE49-F238E27FC236}">
                <a16:creationId xmlns:a16="http://schemas.microsoft.com/office/drawing/2014/main" id="{81FF44FF-C4A0-9410-935F-09350EAAB4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DD1C5-F6F0-B6AD-EB99-F1A08FB9F88C}"/>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4156416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E44DF-28A8-7027-BE21-9A009D8AF6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F64EB6-667B-7164-17E2-0D7985B34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7847C4-8876-71FD-83F3-7D95CD8678AC}"/>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5" name="Footer Placeholder 4">
            <a:extLst>
              <a:ext uri="{FF2B5EF4-FFF2-40B4-BE49-F238E27FC236}">
                <a16:creationId xmlns:a16="http://schemas.microsoft.com/office/drawing/2014/main" id="{72352283-C373-AD33-A749-EC99D196A2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E04CBD-EDA9-ACCB-2EA3-BFB56E2D1F8E}"/>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255555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360BD-D302-2621-FC32-878A3AF4E8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4321A5-75ED-EBC1-FD21-7E53E2C1C9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00111-02C0-049A-C0DC-6BAF9F29A1A7}"/>
              </a:ext>
            </a:extLst>
          </p:cNvPr>
          <p:cNvSpPr>
            <a:spLocks noGrp="1"/>
          </p:cNvSpPr>
          <p:nvPr>
            <p:ph type="dt" sz="half" idx="10"/>
          </p:nvPr>
        </p:nvSpPr>
        <p:spPr/>
        <p:txBody>
          <a:bodyPr/>
          <a:lstStyle/>
          <a:p>
            <a:fld id="{93DAB830-EB96-4591-8A10-AE1C81B5EB7A}" type="datetimeFigureOut">
              <a:rPr lang="en-US" smtClean="0"/>
              <a:t>1/13/2024</a:t>
            </a:fld>
            <a:endParaRPr lang="en-US"/>
          </a:p>
        </p:txBody>
      </p:sp>
      <p:sp>
        <p:nvSpPr>
          <p:cNvPr id="5" name="Footer Placeholder 4">
            <a:extLst>
              <a:ext uri="{FF2B5EF4-FFF2-40B4-BE49-F238E27FC236}">
                <a16:creationId xmlns:a16="http://schemas.microsoft.com/office/drawing/2014/main" id="{6330A260-443A-3787-B6EB-837C86447F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F4391A-CCBC-BA61-975F-66FEC77BEB03}"/>
              </a:ext>
            </a:extLst>
          </p:cNvPr>
          <p:cNvSpPr>
            <a:spLocks noGrp="1"/>
          </p:cNvSpPr>
          <p:nvPr>
            <p:ph type="sldNum" sz="quarter" idx="12"/>
          </p:nvPr>
        </p:nvSpPr>
        <p:spPr/>
        <p:txBody>
          <a:bodyPr/>
          <a:lstStyle/>
          <a:p>
            <a:fld id="{D0408A11-1CAC-4E49-9EEB-0A1F9155AFCC}" type="slidenum">
              <a:rPr lang="en-US" smtClean="0"/>
              <a:t>‹#›</a:t>
            </a:fld>
            <a:endParaRPr lang="en-US"/>
          </a:p>
        </p:txBody>
      </p:sp>
    </p:spTree>
    <p:extLst>
      <p:ext uri="{BB962C8B-B14F-4D97-AF65-F5344CB8AC3E}">
        <p14:creationId xmlns:p14="http://schemas.microsoft.com/office/powerpoint/2010/main" val="2178208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E0B71F-31FC-5549-1598-FA40128CCE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AD5320-AB8C-09F7-0990-47E1966A52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208C8C-96F9-0E6E-6AC1-296B950D94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DAB830-EB96-4591-8A10-AE1C81B5EB7A}" type="datetimeFigureOut">
              <a:rPr lang="en-US" smtClean="0"/>
              <a:t>1/13/2024</a:t>
            </a:fld>
            <a:endParaRPr lang="en-US"/>
          </a:p>
        </p:txBody>
      </p:sp>
      <p:sp>
        <p:nvSpPr>
          <p:cNvPr id="5" name="Footer Placeholder 4">
            <a:extLst>
              <a:ext uri="{FF2B5EF4-FFF2-40B4-BE49-F238E27FC236}">
                <a16:creationId xmlns:a16="http://schemas.microsoft.com/office/drawing/2014/main" id="{4217B2FD-4EB3-ED33-B998-E876CCCF15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806F6D-4CD5-6675-C8F6-62B7AF3192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408A11-1CAC-4E49-9EEB-0A1F9155AFCC}" type="slidenum">
              <a:rPr lang="en-US" smtClean="0"/>
              <a:t>‹#›</a:t>
            </a:fld>
            <a:endParaRPr lang="en-US"/>
          </a:p>
        </p:txBody>
      </p:sp>
    </p:spTree>
    <p:extLst>
      <p:ext uri="{BB962C8B-B14F-4D97-AF65-F5344CB8AC3E}">
        <p14:creationId xmlns:p14="http://schemas.microsoft.com/office/powerpoint/2010/main" val="2725262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bowtiemusic.net/" TargetMode="Externa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youtube.com/bowtiemusic"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hyperlink" Target="https://bowtiemusic.net/"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image" Target="../media/image4.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hyperlink" Target="https://www.bowtiemusic.net/bobolinka" TargetMode="External"/><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hyperlink" Target="https://bowtiemusic.net/bobolinka/" TargetMode="External"/><Relationship Id="rId5" Type="http://schemas.openxmlformats.org/officeDocument/2006/relationships/image" Target="../media/image13.jpeg"/><Relationship Id="rId10" Type="http://schemas.openxmlformats.org/officeDocument/2006/relationships/image" Target="../media/image4.png"/><Relationship Id="rId4" Type="http://schemas.openxmlformats.org/officeDocument/2006/relationships/hyperlink" Target="https://dancingmasters.com/product/rise-sally-rise/" TargetMode="External"/><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s://bowtiemusic.net/alabama-gal/" TargetMode="External"/><Relationship Id="rId11" Type="http://schemas.openxmlformats.org/officeDocument/2006/relationships/image" Target="../media/image4.png"/><Relationship Id="rId5" Type="http://schemas.openxmlformats.org/officeDocument/2006/relationships/image" Target="../media/image13.jpeg"/><Relationship Id="rId10" Type="http://schemas.openxmlformats.org/officeDocument/2006/relationships/image" Target="../media/image27.png"/><Relationship Id="rId4" Type="http://schemas.openxmlformats.org/officeDocument/2006/relationships/hyperlink" Target="https://dancingmasters.com/product/rise-sally-rise/" TargetMode="External"/><Relationship Id="rId9" Type="http://schemas.openxmlformats.org/officeDocument/2006/relationships/hyperlink" Target="https://www.bowtiemusic.net/alabama-gal"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29.png"/><Relationship Id="rId7" Type="http://schemas.openxmlformats.org/officeDocument/2006/relationships/image" Target="../media/image30.jp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hyperlink" Target="https://bowtiemusic.net/the-noble-duke-of-york/" TargetMode="External"/><Relationship Id="rId5" Type="http://schemas.openxmlformats.org/officeDocument/2006/relationships/image" Target="../media/image13.jpeg"/><Relationship Id="rId10" Type="http://schemas.openxmlformats.org/officeDocument/2006/relationships/image" Target="../media/image4.png"/><Relationship Id="rId4" Type="http://schemas.openxmlformats.org/officeDocument/2006/relationships/hyperlink" Target="https://dancingmasters.com/product/rise-sally-rise/" TargetMode="External"/><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33.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hyperlink" Target="https://bowtiemusic.net/the-tree-song/" TargetMode="External"/><Relationship Id="rId5" Type="http://schemas.openxmlformats.org/officeDocument/2006/relationships/image" Target="../media/image14.png"/><Relationship Id="rId10" Type="http://schemas.openxmlformats.org/officeDocument/2006/relationships/image" Target="../media/image4.png"/><Relationship Id="rId4" Type="http://schemas.openxmlformats.org/officeDocument/2006/relationships/hyperlink" Target="https://dancingmasters.com/product/down-in-the-valley/" TargetMode="External"/><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37.png"/><Relationship Id="rId7" Type="http://schemas.openxmlformats.org/officeDocument/2006/relationships/image" Target="../media/image38.jp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hyperlink" Target="https://bowtiemusic.net/the-highland-gates/" TargetMode="External"/><Relationship Id="rId5" Type="http://schemas.openxmlformats.org/officeDocument/2006/relationships/image" Target="../media/image14.png"/><Relationship Id="rId10" Type="http://schemas.openxmlformats.org/officeDocument/2006/relationships/image" Target="../media/image4.png"/><Relationship Id="rId4" Type="http://schemas.openxmlformats.org/officeDocument/2006/relationships/hyperlink" Target="https://dancingmasters.com/product/down-in-the-valley/" TargetMode="External"/><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41.png"/><Relationship Id="rId7"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hyperlink" Target="https://bowtiemusic.net/charlie-over-the-ocean/" TargetMode="External"/><Relationship Id="rId5" Type="http://schemas.openxmlformats.org/officeDocument/2006/relationships/image" Target="../media/image14.png"/><Relationship Id="rId10" Type="http://schemas.openxmlformats.org/officeDocument/2006/relationships/image" Target="../media/image4.png"/><Relationship Id="rId4" Type="http://schemas.openxmlformats.org/officeDocument/2006/relationships/hyperlink" Target="https://dancingmasters.com/product/down-in-the-valley/" TargetMode="External"/><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45.png"/><Relationship Id="rId7" Type="http://schemas.openxmlformats.org/officeDocument/2006/relationships/image" Target="../media/image46.jp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hyperlink" Target="https://bowtiemusic.net/jump-josie/" TargetMode="External"/><Relationship Id="rId5" Type="http://schemas.openxmlformats.org/officeDocument/2006/relationships/image" Target="../media/image14.png"/><Relationship Id="rId10" Type="http://schemas.openxmlformats.org/officeDocument/2006/relationships/image" Target="../media/image4.png"/><Relationship Id="rId4" Type="http://schemas.openxmlformats.org/officeDocument/2006/relationships/hyperlink" Target="https://dancingmasters.com/product/down-in-the-valley/" TargetMode="External"/><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49.png"/><Relationship Id="rId7"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hyperlink" Target="https://bowtiemusic.net/circle-round-the-zero/" TargetMode="External"/><Relationship Id="rId5" Type="http://schemas.openxmlformats.org/officeDocument/2006/relationships/image" Target="../media/image13.jpeg"/><Relationship Id="rId10" Type="http://schemas.openxmlformats.org/officeDocument/2006/relationships/image" Target="../media/image4.png"/><Relationship Id="rId4" Type="http://schemas.openxmlformats.org/officeDocument/2006/relationships/hyperlink" Target="https://dancingmasters.com/product/rise-sally-rise/" TargetMode="External"/><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3.png"/><Relationship Id="rId7" Type="http://schemas.openxmlformats.org/officeDocument/2006/relationships/image" Target="../media/image54.jp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hyperlink" Target="https://bowtiemusic.net/down-in-the-valley/" TargetMode="External"/><Relationship Id="rId11" Type="http://schemas.openxmlformats.org/officeDocument/2006/relationships/hyperlink" Target="https://bowtiemusic.net/down-in-the-valley" TargetMode="External"/><Relationship Id="rId5" Type="http://schemas.openxmlformats.org/officeDocument/2006/relationships/image" Target="../media/image14.png"/><Relationship Id="rId10" Type="http://schemas.openxmlformats.org/officeDocument/2006/relationships/hyperlink" Target="https://bowtiemusic.net/bobolinka/" TargetMode="External"/><Relationship Id="rId4" Type="http://schemas.openxmlformats.org/officeDocument/2006/relationships/hyperlink" Target="https://dancingmasters.com/product/down-in-the-valley/" TargetMode="External"/><Relationship Id="rId9"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4.png"/><Relationship Id="rId7" Type="http://schemas.openxmlformats.org/officeDocument/2006/relationships/image" Target="../media/image57.png"/><Relationship Id="rId2" Type="http://schemas.openxmlformats.org/officeDocument/2006/relationships/hyperlink" Target="https://dancingmasters.com/product/down-in-the-valley/" TargetMode="External"/><Relationship Id="rId1" Type="http://schemas.openxmlformats.org/officeDocument/2006/relationships/slideLayout" Target="../slideLayouts/slideLayout7.xml"/><Relationship Id="rId6" Type="http://schemas.openxmlformats.org/officeDocument/2006/relationships/hyperlink" Target="https://bowtiemusic.net/bobolinka/" TargetMode="External"/><Relationship Id="rId5" Type="http://schemas.openxmlformats.org/officeDocument/2006/relationships/image" Target="../media/image56.png"/><Relationship Id="rId10" Type="http://schemas.openxmlformats.org/officeDocument/2006/relationships/image" Target="../media/image4.png"/><Relationship Id="rId4" Type="http://schemas.openxmlformats.org/officeDocument/2006/relationships/hyperlink" Target="https://bowtiemusic.net/somebody-waiting-for-me/" TargetMode="External"/><Relationship Id="rId9" Type="http://schemas.openxmlformats.org/officeDocument/2006/relationships/image" Target="../media/image59.png"/></Relationships>
</file>

<file path=ppt/slides/_rels/slide16.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61.png"/><Relationship Id="rId7" Type="http://schemas.openxmlformats.org/officeDocument/2006/relationships/image" Target="../media/image62.jp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hyperlink" Target="https://bowtiemusic.net/skip-to-my-lou/" TargetMode="External"/><Relationship Id="rId5" Type="http://schemas.openxmlformats.org/officeDocument/2006/relationships/image" Target="../media/image13.jpeg"/><Relationship Id="rId10" Type="http://schemas.openxmlformats.org/officeDocument/2006/relationships/image" Target="../media/image4.png"/><Relationship Id="rId4" Type="http://schemas.openxmlformats.org/officeDocument/2006/relationships/hyperlink" Target="https://dancingmasters.com/product/rise-sally-rise/" TargetMode="External"/><Relationship Id="rId9" Type="http://schemas.openxmlformats.org/officeDocument/2006/relationships/image" Target="../media/image63.png"/></Relationships>
</file>

<file path=ppt/slides/_rels/slide17.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65.png"/><Relationship Id="rId7" Type="http://schemas.openxmlformats.org/officeDocument/2006/relationships/image" Target="../media/image66.jp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hyperlink" Target="https://bowtiemusic.net/old-king-glory/" TargetMode="External"/><Relationship Id="rId5" Type="http://schemas.openxmlformats.org/officeDocument/2006/relationships/image" Target="../media/image13.jpeg"/><Relationship Id="rId10" Type="http://schemas.openxmlformats.org/officeDocument/2006/relationships/image" Target="../media/image4.png"/><Relationship Id="rId4" Type="http://schemas.openxmlformats.org/officeDocument/2006/relationships/hyperlink" Target="https://dancingmasters.com/product/rise-sally-rise/" TargetMode="External"/><Relationship Id="rId9" Type="http://schemas.openxmlformats.org/officeDocument/2006/relationships/image" Target="../media/image67.png"/></Relationships>
</file>

<file path=ppt/slides/_rels/slide18.xml.rels><?xml version="1.0" encoding="UTF-8" standalone="yes"?>
<Relationships xmlns="http://schemas.openxmlformats.org/package/2006/relationships"><Relationship Id="rId8" Type="http://schemas.openxmlformats.org/officeDocument/2006/relationships/hyperlink" Target="https://bowtiemusic.net/round-de-doo-bop/" TargetMode="External"/><Relationship Id="rId3" Type="http://schemas.openxmlformats.org/officeDocument/2006/relationships/image" Target="../media/image69.png"/><Relationship Id="rId7" Type="http://schemas.openxmlformats.org/officeDocument/2006/relationships/hyperlink" Target="https://bowtiemusic.net/bobolinka/" TargetMode="External"/><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0.jpg"/><Relationship Id="rId5" Type="http://schemas.openxmlformats.org/officeDocument/2006/relationships/image" Target="../media/image13.jpeg"/><Relationship Id="rId10" Type="http://schemas.openxmlformats.org/officeDocument/2006/relationships/image" Target="../media/image4.png"/><Relationship Id="rId4" Type="http://schemas.openxmlformats.org/officeDocument/2006/relationships/hyperlink" Target="https://dancingmasters.com/product/rise-sally-rise/" TargetMode="External"/><Relationship Id="rId9" Type="http://schemas.openxmlformats.org/officeDocument/2006/relationships/image" Target="../media/image71.png"/></Relationships>
</file>

<file path=ppt/slides/_rels/slide19.xml.rels><?xml version="1.0" encoding="UTF-8" standalone="yes"?>
<Relationships xmlns="http://schemas.openxmlformats.org/package/2006/relationships"><Relationship Id="rId8" Type="http://schemas.openxmlformats.org/officeDocument/2006/relationships/hyperlink" Target="https://bowtiemusic.net/bobolinka/" TargetMode="External"/><Relationship Id="rId3" Type="http://schemas.openxmlformats.org/officeDocument/2006/relationships/image" Target="../media/image73.png"/><Relationship Id="rId7" Type="http://schemas.openxmlformats.org/officeDocument/2006/relationships/image" Target="../media/image74.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hyperlink" Target="https://bowtiemusic.net/old-brass-wagon/" TargetMode="External"/><Relationship Id="rId5" Type="http://schemas.openxmlformats.org/officeDocument/2006/relationships/image" Target="../media/image14.png"/><Relationship Id="rId10" Type="http://schemas.openxmlformats.org/officeDocument/2006/relationships/image" Target="../media/image4.png"/><Relationship Id="rId4" Type="http://schemas.openxmlformats.org/officeDocument/2006/relationships/hyperlink" Target="https://dancingmasters.com/product/down-in-the-valley/" TargetMode="External"/><Relationship Id="rId9" Type="http://schemas.openxmlformats.org/officeDocument/2006/relationships/image" Target="../media/image75.png"/></Relationships>
</file>

<file path=ppt/slides/_rels/slide20.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7.png"/><Relationship Id="rId7" Type="http://schemas.openxmlformats.org/officeDocument/2006/relationships/image" Target="../media/image79.pn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hyperlink" Target="https://bowtiemusic.net/head-and-shoulders" TargetMode="External"/><Relationship Id="rId5" Type="http://schemas.openxmlformats.org/officeDocument/2006/relationships/hyperlink" Target="https://dancingmasters.com/product/rise-sally-rise/" TargetMode="External"/><Relationship Id="rId10" Type="http://schemas.openxmlformats.org/officeDocument/2006/relationships/hyperlink" Target="https://bowtiemusic.net/bobolinka/" TargetMode="External"/><Relationship Id="rId4" Type="http://schemas.openxmlformats.org/officeDocument/2006/relationships/image" Target="../media/image78.png"/><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No photo description available.">
            <a:extLst>
              <a:ext uri="{FF2B5EF4-FFF2-40B4-BE49-F238E27FC236}">
                <a16:creationId xmlns:a16="http://schemas.microsoft.com/office/drawing/2014/main" id="{ADD3B5B3-5693-F91A-0CEF-9D35ABFD31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760" b="20142"/>
          <a:stretch/>
        </p:blipFill>
        <p:spPr bwMode="auto">
          <a:xfrm>
            <a:off x="20320" y="0"/>
            <a:ext cx="12171680" cy="68555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4A42E99-9F0D-A906-455A-EC25F68EBB3D}"/>
              </a:ext>
            </a:extLst>
          </p:cNvPr>
          <p:cNvSpPr txBox="1"/>
          <p:nvPr/>
        </p:nvSpPr>
        <p:spPr>
          <a:xfrm>
            <a:off x="2838768" y="87999"/>
            <a:ext cx="6511078" cy="840230"/>
          </a:xfrm>
          <a:prstGeom prst="rect">
            <a:avLst/>
          </a:prstGeom>
          <a:noFill/>
          <a:effectLst>
            <a:outerShdw blurRad="50800" dist="50800" dir="5400000" sx="11000" sy="11000" algn="ctr" rotWithShape="0">
              <a:srgbClr val="000000">
                <a:alpha val="43137"/>
              </a:srgbClr>
            </a:outerShdw>
          </a:effectLst>
        </p:spPr>
        <p:txBody>
          <a:bodyPr wrap="none" rtlCol="0">
            <a:spAutoFit/>
          </a:bodyPr>
          <a:lstStyle/>
          <a:p>
            <a:pPr algn="ctr">
              <a:lnSpc>
                <a:spcPct val="90000"/>
              </a:lnSpc>
              <a:spcBef>
                <a:spcPct val="0"/>
              </a:spcBef>
              <a:spcAft>
                <a:spcPts val="600"/>
              </a:spcAft>
            </a:pPr>
            <a:r>
              <a:rPr lang="en-US" sz="5400" b="1" kern="1200" dirty="0">
                <a:solidFill>
                  <a:srgbClr val="FFFFFF"/>
                </a:solidFill>
                <a:effectLst>
                  <a:outerShdw blurRad="50800" dist="50800" dir="5400000" algn="ctr" rotWithShape="0">
                    <a:schemeClr val="tx1"/>
                  </a:outerShdw>
                </a:effectLst>
                <a:latin typeface="+mj-lt"/>
                <a:ea typeface="+mj-ea"/>
                <a:cs typeface="+mj-cs"/>
              </a:rPr>
              <a:t>Favorite Singing Games</a:t>
            </a:r>
          </a:p>
        </p:txBody>
      </p:sp>
      <p:sp>
        <p:nvSpPr>
          <p:cNvPr id="17" name="Rectangle 16">
            <a:extLst>
              <a:ext uri="{FF2B5EF4-FFF2-40B4-BE49-F238E27FC236}">
                <a16:creationId xmlns:a16="http://schemas.microsoft.com/office/drawing/2014/main" id="{24F50BD6-CC5C-F7B6-2856-36E3C5191B57}"/>
              </a:ext>
            </a:extLst>
          </p:cNvPr>
          <p:cNvSpPr/>
          <p:nvPr/>
        </p:nvSpPr>
        <p:spPr>
          <a:xfrm>
            <a:off x="20320" y="5715000"/>
            <a:ext cx="12188952" cy="1371600"/>
          </a:xfrm>
          <a:prstGeom prst="rect">
            <a:avLst/>
          </a:prstGeom>
          <a:solidFill>
            <a:schemeClr val="tx1">
              <a:alpha val="25000"/>
            </a:schemeClr>
          </a:solidFill>
          <a:ln>
            <a:noFill/>
          </a:ln>
          <a:effectLst>
            <a:softEdge rad="76200"/>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14" name="Picture 13" descr="A white musical note with a bow tie&#10;&#10;Description automatically generated">
            <a:extLst>
              <a:ext uri="{FF2B5EF4-FFF2-40B4-BE49-F238E27FC236}">
                <a16:creationId xmlns:a16="http://schemas.microsoft.com/office/drawing/2014/main" id="{EBA384CC-44B6-7489-1F45-D2437B1E0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7787" y="5590189"/>
            <a:ext cx="1253893" cy="1265353"/>
          </a:xfrm>
          <a:prstGeom prst="rect">
            <a:avLst/>
          </a:prstGeom>
          <a:effectLst>
            <a:outerShdw blurRad="50800" dist="50800" dir="5400000" algn="ctr" rotWithShape="0">
              <a:schemeClr val="tx1"/>
            </a:outerShdw>
          </a:effectLst>
        </p:spPr>
      </p:pic>
      <p:sp>
        <p:nvSpPr>
          <p:cNvPr id="16" name="TextBox 15">
            <a:extLst>
              <a:ext uri="{FF2B5EF4-FFF2-40B4-BE49-F238E27FC236}">
                <a16:creationId xmlns:a16="http://schemas.microsoft.com/office/drawing/2014/main" id="{60F2B7A8-FA9E-5872-ACC8-C49A65615669}"/>
              </a:ext>
            </a:extLst>
          </p:cNvPr>
          <p:cNvSpPr txBox="1"/>
          <p:nvPr/>
        </p:nvSpPr>
        <p:spPr>
          <a:xfrm>
            <a:off x="20320" y="6114759"/>
            <a:ext cx="6832896" cy="723275"/>
          </a:xfrm>
          <a:prstGeom prst="rect">
            <a:avLst/>
          </a:prstGeom>
          <a:noFill/>
          <a:effectLst>
            <a:outerShdw blurRad="50800" dist="50800" dir="5400000" sx="11000" sy="11000" algn="ctr" rotWithShape="0">
              <a:srgbClr val="000000">
                <a:alpha val="43137"/>
              </a:srgbClr>
            </a:outerShdw>
          </a:effectLst>
        </p:spPr>
        <p:txBody>
          <a:bodyPr wrap="none" rtlCol="0">
            <a:spAutoFit/>
          </a:bodyPr>
          <a:lstStyle/>
          <a:p>
            <a:pPr>
              <a:lnSpc>
                <a:spcPct val="90000"/>
              </a:lnSpc>
              <a:spcBef>
                <a:spcPct val="0"/>
              </a:spcBef>
              <a:spcAft>
                <a:spcPts val="600"/>
              </a:spcAft>
            </a:pPr>
            <a:r>
              <a:rPr lang="en-US" sz="2000" b="1" kern="1200" dirty="0">
                <a:solidFill>
                  <a:srgbClr val="FFFFFF"/>
                </a:solidFill>
                <a:effectLst>
                  <a:outerShdw blurRad="50800" dist="50800" dir="5400000" algn="ctr" rotWithShape="0">
                    <a:schemeClr val="tx1"/>
                  </a:outerShdw>
                </a:effectLst>
                <a:latin typeface="+mj-lt"/>
                <a:ea typeface="+mj-ea"/>
                <a:cs typeface="+mj-cs"/>
              </a:rPr>
              <a:t>By Will Doublestein, Bow Tie Music</a:t>
            </a:r>
          </a:p>
          <a:p>
            <a:pPr>
              <a:lnSpc>
                <a:spcPct val="90000"/>
              </a:lnSpc>
              <a:spcBef>
                <a:spcPct val="0"/>
              </a:spcBef>
              <a:spcAft>
                <a:spcPts val="600"/>
              </a:spcAft>
            </a:pPr>
            <a:r>
              <a:rPr lang="en-US" sz="2000" b="1" dirty="0">
                <a:solidFill>
                  <a:srgbClr val="FFFFFF"/>
                </a:solidFill>
                <a:effectLst>
                  <a:outerShdw blurRad="50800" dist="50800" dir="5400000" algn="ctr" rotWithShape="0">
                    <a:schemeClr val="tx1"/>
                  </a:outerShdw>
                </a:effectLst>
                <a:latin typeface="+mj-lt"/>
                <a:ea typeface="+mj-ea"/>
                <a:cs typeface="+mj-cs"/>
              </a:rPr>
              <a:t>2024 IMEA Professional Development Conference, Fort Wayne, IN</a:t>
            </a:r>
            <a:endParaRPr lang="en-US" sz="2000" b="1" kern="1200" dirty="0">
              <a:solidFill>
                <a:srgbClr val="FFFFFF"/>
              </a:solidFill>
              <a:effectLst>
                <a:outerShdw blurRad="50800" dist="50800" dir="5400000" algn="ctr" rotWithShape="0">
                  <a:schemeClr val="tx1"/>
                </a:outerShdw>
              </a:effectLst>
              <a:latin typeface="+mj-lt"/>
              <a:ea typeface="+mj-ea"/>
              <a:cs typeface="+mj-cs"/>
            </a:endParaRPr>
          </a:p>
        </p:txBody>
      </p:sp>
      <p:sp>
        <p:nvSpPr>
          <p:cNvPr id="18" name="TextBox 17">
            <a:extLst>
              <a:ext uri="{FF2B5EF4-FFF2-40B4-BE49-F238E27FC236}">
                <a16:creationId xmlns:a16="http://schemas.microsoft.com/office/drawing/2014/main" id="{81809BE9-9D68-6A45-6DBC-BF0EF4B000DB}"/>
              </a:ext>
            </a:extLst>
          </p:cNvPr>
          <p:cNvSpPr txBox="1"/>
          <p:nvPr/>
        </p:nvSpPr>
        <p:spPr>
          <a:xfrm>
            <a:off x="3975877" y="801404"/>
            <a:ext cx="4277838" cy="369332"/>
          </a:xfrm>
          <a:prstGeom prst="rect">
            <a:avLst/>
          </a:prstGeom>
          <a:noFill/>
          <a:effectLst>
            <a:outerShdw blurRad="50800" dist="50800" dir="5400000" sx="11000" sy="11000" algn="ctr" rotWithShape="0">
              <a:srgbClr val="000000">
                <a:alpha val="43137"/>
              </a:srgbClr>
            </a:outerShdw>
          </a:effectLst>
        </p:spPr>
        <p:txBody>
          <a:bodyPr wrap="none" rtlCol="0">
            <a:spAutoFit/>
          </a:bodyPr>
          <a:lstStyle/>
          <a:p>
            <a:pPr algn="ctr">
              <a:lnSpc>
                <a:spcPct val="90000"/>
              </a:lnSpc>
              <a:spcBef>
                <a:spcPct val="0"/>
              </a:spcBef>
              <a:spcAft>
                <a:spcPts val="600"/>
              </a:spcAft>
            </a:pPr>
            <a:r>
              <a:rPr lang="en-US" sz="2000" b="1" kern="1200" dirty="0">
                <a:solidFill>
                  <a:srgbClr val="FFFFFF"/>
                </a:solidFill>
                <a:effectLst>
                  <a:outerShdw blurRad="50800" dist="50800" dir="5400000" algn="ctr" rotWithShape="0">
                    <a:schemeClr val="tx1"/>
                  </a:outerShdw>
                </a:effectLst>
                <a:latin typeface="+mj-lt"/>
                <a:ea typeface="+mj-ea"/>
                <a:cs typeface="+mj-cs"/>
              </a:rPr>
              <a:t>From The New England Dancing Masters</a:t>
            </a:r>
          </a:p>
        </p:txBody>
      </p:sp>
    </p:spTree>
    <p:extLst>
      <p:ext uri="{BB962C8B-B14F-4D97-AF65-F5344CB8AC3E}">
        <p14:creationId xmlns:p14="http://schemas.microsoft.com/office/powerpoint/2010/main" val="2821125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34B3395-9405-DEE0-8615-E7C74610F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026117F-A9C4-9F27-0694-2A4256396AF5}"/>
              </a:ext>
            </a:extLst>
          </p:cNvPr>
          <p:cNvSpPr txBox="1"/>
          <p:nvPr/>
        </p:nvSpPr>
        <p:spPr>
          <a:xfrm>
            <a:off x="4783455" y="1028343"/>
            <a:ext cx="7254240" cy="4801314"/>
          </a:xfrm>
          <a:prstGeom prst="rect">
            <a:avLst/>
          </a:prstGeom>
          <a:noFill/>
        </p:spPr>
        <p:txBody>
          <a:bodyPr wrap="square" rtlCol="0">
            <a:spAutoFit/>
          </a:bodyPr>
          <a:lstStyle/>
          <a:p>
            <a:pPr algn="ctr"/>
            <a:r>
              <a:rPr lang="en-US" dirty="0">
                <a:effectLst/>
                <a:latin typeface="Calibri" panose="020F0502020204030204" pitchFamily="34" charset="0"/>
                <a:ea typeface="Helvetica Neue"/>
                <a:cs typeface="Times New Roman" panose="02020603050405020304" pitchFamily="18" charset="0"/>
              </a:rPr>
              <a:t>My name is Will Doublestein and I’m an elementary school general music teacher from Zionsville, IN.  I have twelve years of experience and currently teach kindergarten through fourth grade at Boone Meadow Elementary.  </a:t>
            </a:r>
          </a:p>
          <a:p>
            <a:pPr algn="ctr"/>
            <a:endParaRPr lang="en-US" dirty="0">
              <a:latin typeface="Calibri" panose="020F0502020204030204" pitchFamily="34" charset="0"/>
              <a:ea typeface="Helvetica Neue"/>
              <a:cs typeface="Times New Roman" panose="02020603050405020304" pitchFamily="18" charset="0"/>
            </a:endParaRPr>
          </a:p>
          <a:p>
            <a:pPr algn="ctr"/>
            <a:r>
              <a:rPr lang="en-US" dirty="0">
                <a:effectLst/>
                <a:latin typeface="Calibri" panose="020F0502020204030204" pitchFamily="34" charset="0"/>
                <a:ea typeface="Helvetica Neue"/>
                <a:cs typeface="Times New Roman" panose="02020603050405020304" pitchFamily="18" charset="0"/>
              </a:rPr>
              <a:t>I am passionate about making my classroom accessible to anyone, and I use my website (</a:t>
            </a:r>
            <a:r>
              <a:rPr lang="en-US" u="sng" dirty="0">
                <a:effectLst/>
                <a:latin typeface="Calibri" panose="020F0502020204030204" pitchFamily="34" charset="0"/>
                <a:ea typeface="Helvetica Neue"/>
                <a:cs typeface="Times New Roman" panose="02020603050405020304" pitchFamily="18" charset="0"/>
                <a:hlinkClick r:id="rId3"/>
              </a:rPr>
              <a:t>www.bowtiemusic.net</a:t>
            </a:r>
            <a:r>
              <a:rPr lang="en-US" dirty="0">
                <a:effectLst/>
                <a:latin typeface="Calibri" panose="020F0502020204030204" pitchFamily="34" charset="0"/>
                <a:ea typeface="Helvetica Neue"/>
                <a:cs typeface="Times New Roman" panose="02020603050405020304" pitchFamily="18" charset="0"/>
              </a:rPr>
              <a:t>) and YouTube channel (</a:t>
            </a:r>
            <a:r>
              <a:rPr lang="en-US" u="sng" dirty="0">
                <a:effectLst/>
                <a:latin typeface="Calibri" panose="020F0502020204030204" pitchFamily="34" charset="0"/>
                <a:ea typeface="Helvetica Neue"/>
                <a:cs typeface="Times New Roman" panose="02020603050405020304" pitchFamily="18" charset="0"/>
                <a:hlinkClick r:id="rId4"/>
              </a:rPr>
              <a:t>www.youtube.com/bowtiemusic</a:t>
            </a:r>
            <a:r>
              <a:rPr lang="en-US" dirty="0">
                <a:effectLst/>
                <a:latin typeface="Calibri" panose="020F0502020204030204" pitchFamily="34" charset="0"/>
                <a:ea typeface="Helvetica Neue"/>
                <a:cs typeface="Times New Roman" panose="02020603050405020304" pitchFamily="18" charset="0"/>
              </a:rPr>
              <a:t>) to share lesson ideas with other music teachers around the world.  With over 730 videos and approximately 18,500,000 views, Bow Tie Music hosts a library of creative ideas and resources intended to help teachers everywhere become more confident and enthusiastic as they share their love of music with children.  </a:t>
            </a:r>
          </a:p>
          <a:p>
            <a:pPr algn="ctr"/>
            <a:endParaRPr lang="en-US" dirty="0">
              <a:latin typeface="Calibri" panose="020F0502020204030204" pitchFamily="34" charset="0"/>
              <a:ea typeface="Helvetica Neue"/>
              <a:cs typeface="Times New Roman" panose="02020603050405020304" pitchFamily="18" charset="0"/>
            </a:endParaRPr>
          </a:p>
          <a:p>
            <a:pPr algn="ctr"/>
            <a:r>
              <a:rPr lang="en-US" dirty="0">
                <a:effectLst/>
                <a:latin typeface="Calibri" panose="020F0502020204030204" pitchFamily="34" charset="0"/>
                <a:ea typeface="Helvetica Neue"/>
                <a:cs typeface="Times New Roman" panose="02020603050405020304" pitchFamily="18" charset="0"/>
              </a:rPr>
              <a:t>Whether it’s in the classroom, through my videos, or at workshops, I’m always doing my best to push the boundaries of my own creativity by reimagining music class.  Through this work I hope to inspire </a:t>
            </a:r>
            <a:r>
              <a:rPr lang="en-US" dirty="0">
                <a:latin typeface="Calibri" panose="020F0502020204030204" pitchFamily="34" charset="0"/>
                <a:ea typeface="Helvetica Neue"/>
                <a:cs typeface="Times New Roman" panose="02020603050405020304" pitchFamily="18" charset="0"/>
              </a:rPr>
              <a:t>a greater love of teaching in my peers and a great love of learning in my students.  I’m so glad you’re joining me on the journey!  </a:t>
            </a:r>
            <a:endParaRPr lang="en-US" sz="1600" dirty="0"/>
          </a:p>
        </p:txBody>
      </p:sp>
      <p:pic>
        <p:nvPicPr>
          <p:cNvPr id="7" name="Picture 6" descr="A black background with a black square&#10;&#10;Description automatically generated">
            <a:extLst>
              <a:ext uri="{FF2B5EF4-FFF2-40B4-BE49-F238E27FC236}">
                <a16:creationId xmlns:a16="http://schemas.microsoft.com/office/drawing/2014/main" id="{40DDFE93-4643-D865-05FD-2566B1FA34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14712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3A7734-0D5E-CDCB-FDA5-14D86F159DEA}"/>
              </a:ext>
            </a:extLst>
          </p:cNvPr>
          <p:cNvSpPr/>
          <p:nvPr/>
        </p:nvSpPr>
        <p:spPr>
          <a:xfrm>
            <a:off x="0" y="19450"/>
            <a:ext cx="12192000" cy="813607"/>
          </a:xfrm>
          <a:prstGeom prst="rect">
            <a:avLst/>
          </a:prstGeom>
          <a:solidFill>
            <a:schemeClr val="dk1"/>
          </a:solidFill>
          <a:ln>
            <a:noFill/>
          </a:ln>
          <a:effectLst>
            <a:softEdge rad="31750"/>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7F9BF8C-646C-A534-3223-B584DC4A4EDF}"/>
              </a:ext>
            </a:extLst>
          </p:cNvPr>
          <p:cNvPicPr>
            <a:picLocks noChangeAspect="1"/>
          </p:cNvPicPr>
          <p:nvPr/>
        </p:nvPicPr>
        <p:blipFill rotWithShape="1">
          <a:blip r:embed="rId2"/>
          <a:srcRect l="60125" t="13518" r="500" b="11296"/>
          <a:stretch/>
        </p:blipFill>
        <p:spPr>
          <a:xfrm>
            <a:off x="7779044" y="2250547"/>
            <a:ext cx="3391014" cy="21853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2CD779CE-B3C3-42A0-FDD4-59B818A0E2F6}"/>
              </a:ext>
            </a:extLst>
          </p:cNvPr>
          <p:cNvPicPr>
            <a:picLocks noChangeAspect="1"/>
          </p:cNvPicPr>
          <p:nvPr/>
        </p:nvPicPr>
        <p:blipFill rotWithShape="1">
          <a:blip r:embed="rId3"/>
          <a:srcRect l="60621" t="62731" r="1250" b="13309"/>
          <a:stretch/>
        </p:blipFill>
        <p:spPr>
          <a:xfrm>
            <a:off x="1844285" y="4770706"/>
            <a:ext cx="8503425" cy="1803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101889D2-2510-D062-629E-F534954DE614}"/>
              </a:ext>
            </a:extLst>
          </p:cNvPr>
          <p:cNvPicPr>
            <a:picLocks noChangeAspect="1"/>
          </p:cNvPicPr>
          <p:nvPr/>
        </p:nvPicPr>
        <p:blipFill rotWithShape="1">
          <a:blip r:embed="rId4"/>
          <a:srcRect l="60459" t="12655" r="730" b="12161"/>
          <a:stretch/>
        </p:blipFill>
        <p:spPr>
          <a:xfrm>
            <a:off x="1021938" y="2248769"/>
            <a:ext cx="3391014" cy="22169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1D588359-B4DF-3721-3C1D-7F2279744E55}"/>
              </a:ext>
            </a:extLst>
          </p:cNvPr>
          <p:cNvSpPr txBox="1"/>
          <p:nvPr/>
        </p:nvSpPr>
        <p:spPr>
          <a:xfrm>
            <a:off x="3972722" y="0"/>
            <a:ext cx="4246547" cy="769441"/>
          </a:xfrm>
          <a:prstGeom prst="rect">
            <a:avLst/>
          </a:prstGeom>
          <a:noFill/>
        </p:spPr>
        <p:txBody>
          <a:bodyPr wrap="none" rtlCol="0">
            <a:spAutoFit/>
          </a:bodyPr>
          <a:lstStyle/>
          <a:p>
            <a:r>
              <a:rPr lang="en-US" sz="4400" b="1" dirty="0">
                <a:solidFill>
                  <a:schemeClr val="bg1"/>
                </a:solidFill>
                <a:effectLst>
                  <a:innerShdw blurRad="63500" dist="50800" dir="2700000">
                    <a:prstClr val="black">
                      <a:alpha val="50000"/>
                    </a:prstClr>
                  </a:innerShdw>
                </a:effectLst>
              </a:rPr>
              <a:t>BowTieMusic.net</a:t>
            </a:r>
          </a:p>
        </p:txBody>
      </p:sp>
      <p:sp>
        <p:nvSpPr>
          <p:cNvPr id="11" name="TextBox 10">
            <a:extLst>
              <a:ext uri="{FF2B5EF4-FFF2-40B4-BE49-F238E27FC236}">
                <a16:creationId xmlns:a16="http://schemas.microsoft.com/office/drawing/2014/main" id="{FC15AA9F-2B31-5318-AB10-017DD7119DFE}"/>
              </a:ext>
            </a:extLst>
          </p:cNvPr>
          <p:cNvSpPr txBox="1"/>
          <p:nvPr/>
        </p:nvSpPr>
        <p:spPr>
          <a:xfrm>
            <a:off x="406282" y="794618"/>
            <a:ext cx="11379428" cy="1323439"/>
          </a:xfrm>
          <a:prstGeom prst="rect">
            <a:avLst/>
          </a:prstGeom>
          <a:noFill/>
        </p:spPr>
        <p:txBody>
          <a:bodyPr wrap="square" rtlCol="0">
            <a:spAutoFit/>
          </a:bodyPr>
          <a:lstStyle/>
          <a:p>
            <a:pPr algn="ctr"/>
            <a:r>
              <a:rPr lang="en-US" sz="2000" b="1" i="0" dirty="0">
                <a:solidFill>
                  <a:srgbClr val="2D3748"/>
                </a:solidFill>
                <a:effectLst/>
              </a:rPr>
              <a:t>Bow Tie Music is a lesson sharing platform built to inspire elementary school music teachers through an authentic, practical, and creative approach to music education. Everything you see here is intended to emphasize the belief that kids are awesome, music should be fun, and building a life-long appreciation of music within our students is the pinnacle of this great profession.</a:t>
            </a:r>
            <a:endParaRPr lang="en-US" sz="2000" b="1" dirty="0"/>
          </a:p>
        </p:txBody>
      </p:sp>
      <p:pic>
        <p:nvPicPr>
          <p:cNvPr id="13" name="Picture 12" descr="A qr code on a white background&#10;&#10;Description automatically generated">
            <a:hlinkClick r:id="rId5"/>
            <a:extLst>
              <a:ext uri="{FF2B5EF4-FFF2-40B4-BE49-F238E27FC236}">
                <a16:creationId xmlns:a16="http://schemas.microsoft.com/office/drawing/2014/main" id="{97D634FC-4F70-092A-F1A9-21B108FD4E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66740" y="2248769"/>
            <a:ext cx="2258516" cy="2258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black background with a black square&#10;&#10;Description automatically generated">
            <a:extLst>
              <a:ext uri="{FF2B5EF4-FFF2-40B4-BE49-F238E27FC236}">
                <a16:creationId xmlns:a16="http://schemas.microsoft.com/office/drawing/2014/main" id="{E56D09EA-2395-3615-58B2-917375B4C6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3174952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dancing in a dance class&#10;&#10;Description automatically generated">
            <a:extLst>
              <a:ext uri="{FF2B5EF4-FFF2-40B4-BE49-F238E27FC236}">
                <a16:creationId xmlns:a16="http://schemas.microsoft.com/office/drawing/2014/main" id="{C56B689E-FE77-D509-1C58-DAB72FFE65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126" r="-1"/>
          <a:stretch/>
        </p:blipFill>
        <p:spPr bwMode="auto">
          <a:xfrm>
            <a:off x="540428" y="2438454"/>
            <a:ext cx="1968205" cy="2096629"/>
          </a:xfrm>
          <a:prstGeom prst="rect">
            <a:avLst/>
          </a:prstGeom>
          <a:noFill/>
          <a:ln>
            <a:noFill/>
          </a:ln>
        </p:spPr>
      </p:pic>
      <p:pic>
        <p:nvPicPr>
          <p:cNvPr id="3" name="Picture 2" descr="A group of children dancing in a dance class&#10;&#10;Description automatically generated">
            <a:extLst>
              <a:ext uri="{FF2B5EF4-FFF2-40B4-BE49-F238E27FC236}">
                <a16:creationId xmlns:a16="http://schemas.microsoft.com/office/drawing/2014/main" id="{C707AAC5-F78E-1251-9BA3-7549F44DAA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125"/>
          <a:stretch/>
        </p:blipFill>
        <p:spPr bwMode="auto">
          <a:xfrm>
            <a:off x="2471232" y="2427665"/>
            <a:ext cx="1968205" cy="2096630"/>
          </a:xfrm>
          <a:prstGeom prst="rect">
            <a:avLst/>
          </a:prstGeom>
          <a:noFill/>
          <a:ln>
            <a:noFill/>
          </a:ln>
        </p:spPr>
      </p:pic>
      <p:pic>
        <p:nvPicPr>
          <p:cNvPr id="4" name="Picture 3" descr="A book and cd cover&#10;&#10;Description automatically generated with medium confidence">
            <a:extLst>
              <a:ext uri="{FF2B5EF4-FFF2-40B4-BE49-F238E27FC236}">
                <a16:creationId xmlns:a16="http://schemas.microsoft.com/office/drawing/2014/main" id="{CBAB3CE2-71D9-7376-5C43-130574E71A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25"/>
          <a:stretch/>
        </p:blipFill>
        <p:spPr bwMode="auto">
          <a:xfrm>
            <a:off x="4402036" y="2449842"/>
            <a:ext cx="1968205" cy="2088610"/>
          </a:xfrm>
          <a:prstGeom prst="rect">
            <a:avLst/>
          </a:prstGeom>
          <a:noFill/>
        </p:spPr>
      </p:pic>
      <p:pic>
        <p:nvPicPr>
          <p:cNvPr id="5" name="Picture 4" descr="A cd and dvd box with a book and a book&#10;&#10;Description automatically generated">
            <a:extLst>
              <a:ext uri="{FF2B5EF4-FFF2-40B4-BE49-F238E27FC236}">
                <a16:creationId xmlns:a16="http://schemas.microsoft.com/office/drawing/2014/main" id="{C77FFACC-128F-FF4C-035C-E3A59A4CA17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49"/>
          <a:stretch/>
        </p:blipFill>
        <p:spPr bwMode="auto">
          <a:xfrm>
            <a:off x="6332840" y="2449247"/>
            <a:ext cx="1968205" cy="2075048"/>
          </a:xfrm>
          <a:prstGeom prst="rect">
            <a:avLst/>
          </a:prstGeom>
          <a:noFill/>
          <a:ln>
            <a:noFill/>
          </a:ln>
        </p:spPr>
      </p:pic>
      <p:pic>
        <p:nvPicPr>
          <p:cNvPr id="6" name="Picture 5" descr="A book and a book cover&#10;&#10;Description automatically generated">
            <a:extLst>
              <a:ext uri="{FF2B5EF4-FFF2-40B4-BE49-F238E27FC236}">
                <a16:creationId xmlns:a16="http://schemas.microsoft.com/office/drawing/2014/main" id="{AD1083B7-1F5C-4E07-BFC7-9D6E1260870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08686" y="4644323"/>
            <a:ext cx="2096630" cy="2096630"/>
          </a:xfrm>
          <a:prstGeom prst="rect">
            <a:avLst/>
          </a:prstGeom>
          <a:noFill/>
          <a:ln>
            <a:noFill/>
          </a:ln>
        </p:spPr>
      </p:pic>
      <p:pic>
        <p:nvPicPr>
          <p:cNvPr id="7" name="Picture 6" descr="Children dancing in a class&#10;&#10;Description automatically generated">
            <a:extLst>
              <a:ext uri="{FF2B5EF4-FFF2-40B4-BE49-F238E27FC236}">
                <a16:creationId xmlns:a16="http://schemas.microsoft.com/office/drawing/2014/main" id="{D35A3DA2-81F6-AA51-84F6-776F09145B5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96228" y="4644323"/>
            <a:ext cx="2096630" cy="2096630"/>
          </a:xfrm>
          <a:prstGeom prst="rect">
            <a:avLst/>
          </a:prstGeom>
          <a:noFill/>
          <a:ln>
            <a:noFill/>
          </a:ln>
        </p:spPr>
      </p:pic>
      <p:pic>
        <p:nvPicPr>
          <p:cNvPr id="3074" name="Picture 2" descr="2021_IGU_web 600">
            <a:extLst>
              <a:ext uri="{FF2B5EF4-FFF2-40B4-BE49-F238E27FC236}">
                <a16:creationId xmlns:a16="http://schemas.microsoft.com/office/drawing/2014/main" id="{B550615A-08CA-D44A-7366-DA7AF1FCF89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4293"/>
          <a:stretch/>
        </p:blipFill>
        <p:spPr bwMode="auto">
          <a:xfrm>
            <a:off x="8314585" y="2416590"/>
            <a:ext cx="1727006" cy="2015011"/>
          </a:xfrm>
          <a:prstGeom prst="rect">
            <a:avLst/>
          </a:prstGeom>
          <a:noFill/>
          <a:effectLst>
            <a:innerShdw blurRad="63500" dist="50800" dir="27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3076" name="Picture 4" descr="2LB600update">
            <a:extLst>
              <a:ext uri="{FF2B5EF4-FFF2-40B4-BE49-F238E27FC236}">
                <a16:creationId xmlns:a16="http://schemas.microsoft.com/office/drawing/2014/main" id="{EE07AEDC-81F5-9CA5-FDB4-629CACEC77C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7819"/>
          <a:stretch/>
        </p:blipFill>
        <p:spPr bwMode="auto">
          <a:xfrm>
            <a:off x="10041591" y="2474437"/>
            <a:ext cx="1804124" cy="1957164"/>
          </a:xfrm>
          <a:prstGeom prst="rect">
            <a:avLst/>
          </a:prstGeom>
          <a:noFill/>
          <a:effectLst>
            <a:innerShdw blurRad="63500" dist="50800" dir="2700000">
              <a:prstClr val="black">
                <a:alpha val="50000"/>
              </a:prstClr>
            </a:inn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A19F2D3-B305-B31C-2F56-A948428F3ED0}"/>
              </a:ext>
            </a:extLst>
          </p:cNvPr>
          <p:cNvSpPr txBox="1"/>
          <p:nvPr/>
        </p:nvSpPr>
        <p:spPr>
          <a:xfrm>
            <a:off x="406286" y="828850"/>
            <a:ext cx="11379428" cy="1554272"/>
          </a:xfrm>
          <a:prstGeom prst="rect">
            <a:avLst/>
          </a:prstGeom>
          <a:noFill/>
        </p:spPr>
        <p:txBody>
          <a:bodyPr wrap="square" rtlCol="0">
            <a:spAutoFit/>
          </a:bodyPr>
          <a:lstStyle/>
          <a:p>
            <a:pPr algn="ctr"/>
            <a:r>
              <a:rPr lang="en-US" sz="1900" b="1" dirty="0">
                <a:effectLst/>
                <a:ea typeface="Helvetica Neue"/>
                <a:cs typeface="Times New Roman" panose="02020603050405020304" pitchFamily="18" charset="0"/>
              </a:rPr>
              <a:t>The New England Dancing Masters produce books and recordings of traditional social dances and singing games from North America and the British Isles. Their materials — which are specifically geared to dancers of diverse ages and abilities — are being used by countless teachers, recreation leaders and dance callers. NEDM recordings are made with some of the region’s finest traditional musicians and recreate the excitement of dancing to the live music of a New England contra dance.</a:t>
            </a:r>
          </a:p>
        </p:txBody>
      </p:sp>
      <p:pic>
        <p:nvPicPr>
          <p:cNvPr id="3080" name="Picture 8">
            <a:extLst>
              <a:ext uri="{FF2B5EF4-FFF2-40B4-BE49-F238E27FC236}">
                <a16:creationId xmlns:a16="http://schemas.microsoft.com/office/drawing/2014/main" id="{CB8D201B-E2C9-FCA1-2B15-E806139D26B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78720" y="4644323"/>
            <a:ext cx="1957165" cy="19571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EBC6EB8-E09C-3C15-ECAE-6F34BBB4DDBA}"/>
              </a:ext>
            </a:extLst>
          </p:cNvPr>
          <p:cNvSpPr txBox="1"/>
          <p:nvPr/>
        </p:nvSpPr>
        <p:spPr>
          <a:xfrm>
            <a:off x="6118830" y="4861643"/>
            <a:ext cx="2833917" cy="830997"/>
          </a:xfrm>
          <a:prstGeom prst="rect">
            <a:avLst/>
          </a:prstGeom>
          <a:solidFill>
            <a:srgbClr val="FF0000"/>
          </a:solidFill>
          <a:ln>
            <a:solidFill>
              <a:schemeClr val="tx1"/>
            </a:solidFill>
          </a:ln>
          <a:effectLst>
            <a:innerShdw blurRad="63500" dist="50800" dir="2700000">
              <a:prstClr val="black">
                <a:alpha val="50000"/>
              </a:prstClr>
            </a:innerShdw>
          </a:effectLst>
        </p:spPr>
        <p:txBody>
          <a:bodyPr wrap="none" rtlCol="0">
            <a:spAutoFit/>
          </a:bodyPr>
          <a:lstStyle/>
          <a:p>
            <a:pPr algn="ctr"/>
            <a:r>
              <a:rPr lang="en-US" sz="1600" b="1" dirty="0"/>
              <a:t>Use code “bowtieworkshop10”</a:t>
            </a:r>
          </a:p>
          <a:p>
            <a:pPr algn="ctr"/>
            <a:r>
              <a:rPr lang="en-US" sz="1600" b="1" dirty="0"/>
              <a:t>for 10% off your entire order</a:t>
            </a:r>
          </a:p>
          <a:p>
            <a:pPr algn="ctr"/>
            <a:r>
              <a:rPr lang="en-US" sz="1600" b="1" dirty="0"/>
              <a:t>at www.dancingmasters.com</a:t>
            </a:r>
          </a:p>
        </p:txBody>
      </p:sp>
      <p:sp>
        <p:nvSpPr>
          <p:cNvPr id="12" name="Arrow: Bent-Up 11">
            <a:extLst>
              <a:ext uri="{FF2B5EF4-FFF2-40B4-BE49-F238E27FC236}">
                <a16:creationId xmlns:a16="http://schemas.microsoft.com/office/drawing/2014/main" id="{C87ADFF2-F8F7-5962-3BC7-FE02498D950C}"/>
              </a:ext>
            </a:extLst>
          </p:cNvPr>
          <p:cNvSpPr/>
          <p:nvPr/>
        </p:nvSpPr>
        <p:spPr>
          <a:xfrm rot="5400000">
            <a:off x="7749580" y="5169031"/>
            <a:ext cx="686095" cy="1720238"/>
          </a:xfrm>
          <a:prstGeom prst="bentUpArrow">
            <a:avLst>
              <a:gd name="adj1" fmla="val 28174"/>
              <a:gd name="adj2" fmla="val 36106"/>
              <a:gd name="adj3" fmla="val 50000"/>
            </a:avLst>
          </a:prstGeom>
          <a:solidFill>
            <a:srgbClr val="FF0000"/>
          </a:solidFill>
          <a:effectLst>
            <a:innerShdw blurRad="63500" dist="50800" dir="2700000">
              <a:prstClr val="black">
                <a:alpha val="50000"/>
              </a:prstClr>
            </a:inn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B288258-77E2-EE7C-EF05-CB255FAFBA30}"/>
              </a:ext>
            </a:extLst>
          </p:cNvPr>
          <p:cNvSpPr/>
          <p:nvPr/>
        </p:nvSpPr>
        <p:spPr>
          <a:xfrm>
            <a:off x="1208685" y="4601803"/>
            <a:ext cx="4484171" cy="2139150"/>
          </a:xfrm>
          <a:prstGeom prst="rect">
            <a:avLst/>
          </a:prstGeom>
          <a:noFill/>
          <a:ln w="381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4" name="Picture 13" descr="A black background with a black square&#10;&#10;Description automatically generated">
            <a:extLst>
              <a:ext uri="{FF2B5EF4-FFF2-40B4-BE49-F238E27FC236}">
                <a16:creationId xmlns:a16="http://schemas.microsoft.com/office/drawing/2014/main" id="{DFAD469C-2CE0-A9B3-1D75-22C5A7AADF7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
        <p:nvSpPr>
          <p:cNvPr id="15" name="Rectangle 14">
            <a:extLst>
              <a:ext uri="{FF2B5EF4-FFF2-40B4-BE49-F238E27FC236}">
                <a16:creationId xmlns:a16="http://schemas.microsoft.com/office/drawing/2014/main" id="{5F2CB061-7DC0-0D2A-1DDF-476A0DBA75A2}"/>
              </a:ext>
            </a:extLst>
          </p:cNvPr>
          <p:cNvSpPr/>
          <p:nvPr/>
        </p:nvSpPr>
        <p:spPr>
          <a:xfrm>
            <a:off x="0" y="19450"/>
            <a:ext cx="12192000" cy="813607"/>
          </a:xfrm>
          <a:prstGeom prst="rect">
            <a:avLst/>
          </a:prstGeom>
          <a:solidFill>
            <a:schemeClr val="dk1"/>
          </a:solidFill>
          <a:ln>
            <a:noFill/>
          </a:ln>
          <a:effectLst>
            <a:softEdge rad="31750"/>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F31CAF3E-7ECD-DA34-6DC2-5AB0D7308E31}"/>
              </a:ext>
            </a:extLst>
          </p:cNvPr>
          <p:cNvSpPr txBox="1"/>
          <p:nvPr/>
        </p:nvSpPr>
        <p:spPr>
          <a:xfrm>
            <a:off x="3800550" y="43741"/>
            <a:ext cx="506458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innerShdw blurRad="63500" dist="50800" dir="2700000">
                    <a:prstClr val="black">
                      <a:alpha val="50000"/>
                    </a:prstClr>
                  </a:innerShdw>
                </a:effectLst>
                <a:uLnTx/>
                <a:uFillTx/>
                <a:latin typeface="Calibri" panose="020F0502020204030204"/>
                <a:ea typeface="+mn-ea"/>
                <a:cs typeface="+mn-cs"/>
              </a:rPr>
              <a:t>DancingMasters.com</a:t>
            </a:r>
          </a:p>
        </p:txBody>
      </p:sp>
    </p:spTree>
    <p:extLst>
      <p:ext uri="{BB962C8B-B14F-4D97-AF65-F5344CB8AC3E}">
        <p14:creationId xmlns:p14="http://schemas.microsoft.com/office/powerpoint/2010/main" val="504454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C148D9-5F97-3FB3-D379-77DCC3323B04}"/>
              </a:ext>
            </a:extLst>
          </p:cNvPr>
          <p:cNvPicPr>
            <a:picLocks noChangeAspect="1"/>
          </p:cNvPicPr>
          <p:nvPr/>
        </p:nvPicPr>
        <p:blipFill rotWithShape="1">
          <a:blip r:embed="rId2"/>
          <a:srcRect l="70161" t="23300" r="18912" b="11947"/>
          <a:stretch/>
        </p:blipFill>
        <p:spPr>
          <a:xfrm>
            <a:off x="8764100" y="-1974"/>
            <a:ext cx="3427900" cy="6855801"/>
          </a:xfrm>
          <a:prstGeom prst="rect">
            <a:avLst/>
          </a:prstGeom>
        </p:spPr>
      </p:pic>
      <p:pic>
        <p:nvPicPr>
          <p:cNvPr id="6" name="Picture 5">
            <a:extLst>
              <a:ext uri="{FF2B5EF4-FFF2-40B4-BE49-F238E27FC236}">
                <a16:creationId xmlns:a16="http://schemas.microsoft.com/office/drawing/2014/main" id="{DDF150CE-5468-08BF-A167-B11A8DE87B90}"/>
              </a:ext>
            </a:extLst>
          </p:cNvPr>
          <p:cNvPicPr>
            <a:picLocks noChangeAspect="1"/>
          </p:cNvPicPr>
          <p:nvPr/>
        </p:nvPicPr>
        <p:blipFill rotWithShape="1">
          <a:blip r:embed="rId3"/>
          <a:srcRect l="67904" t="24491" r="23082" b="18969"/>
          <a:stretch/>
        </p:blipFill>
        <p:spPr>
          <a:xfrm>
            <a:off x="0" y="0"/>
            <a:ext cx="3237722" cy="6853827"/>
          </a:xfrm>
          <a:prstGeom prst="rect">
            <a:avLst/>
          </a:prstGeom>
        </p:spPr>
      </p:pic>
      <p:pic>
        <p:nvPicPr>
          <p:cNvPr id="3" name="Picture 2" descr="Children dancing in a class&#10;&#10;Description automatically generated">
            <a:extLst>
              <a:ext uri="{FF2B5EF4-FFF2-40B4-BE49-F238E27FC236}">
                <a16:creationId xmlns:a16="http://schemas.microsoft.com/office/drawing/2014/main" id="{5EBEF0EB-4752-FFCF-487B-40BDEBCEB139}"/>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13043" y="2207365"/>
            <a:ext cx="2437125" cy="2437125"/>
          </a:xfrm>
          <a:prstGeom prst="rect">
            <a:avLst/>
          </a:prstGeom>
          <a:noFill/>
          <a:ln>
            <a:noFill/>
          </a:ln>
        </p:spPr>
      </p:pic>
      <p:pic>
        <p:nvPicPr>
          <p:cNvPr id="7" name="Picture 6" descr="A book and a book cover&#10;&#10;Description automatically generated">
            <a:extLst>
              <a:ext uri="{FF2B5EF4-FFF2-40B4-BE49-F238E27FC236}">
                <a16:creationId xmlns:a16="http://schemas.microsoft.com/office/drawing/2014/main" id="{75F7B7B1-C74D-0B7C-87E7-E5DA750A8273}"/>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477663" y="2207364"/>
            <a:ext cx="2437126" cy="2437126"/>
          </a:xfrm>
          <a:prstGeom prst="rect">
            <a:avLst/>
          </a:prstGeom>
          <a:noFill/>
          <a:ln>
            <a:noFill/>
          </a:ln>
        </p:spPr>
      </p:pic>
      <p:cxnSp>
        <p:nvCxnSpPr>
          <p:cNvPr id="8" name="Straight Connector 7">
            <a:extLst>
              <a:ext uri="{FF2B5EF4-FFF2-40B4-BE49-F238E27FC236}">
                <a16:creationId xmlns:a16="http://schemas.microsoft.com/office/drawing/2014/main" id="{6253A80E-7E30-47E8-B9EC-B14A1D9C4A51}"/>
              </a:ext>
            </a:extLst>
          </p:cNvPr>
          <p:cNvCxnSpPr>
            <a:cxnSpLocks/>
            <a:stCxn id="27" idx="0"/>
          </p:cNvCxnSpPr>
          <p:nvPr/>
        </p:nvCxnSpPr>
        <p:spPr>
          <a:xfrm flipH="1" flipV="1">
            <a:off x="6069592" y="-1"/>
            <a:ext cx="17441" cy="6443592"/>
          </a:xfrm>
          <a:prstGeom prst="line">
            <a:avLst/>
          </a:prstGeom>
          <a:ln w="57150"/>
        </p:spPr>
        <p:style>
          <a:lnRef idx="3">
            <a:schemeClr val="dk1"/>
          </a:lnRef>
          <a:fillRef idx="0">
            <a:schemeClr val="dk1"/>
          </a:fillRef>
          <a:effectRef idx="2">
            <a:schemeClr val="dk1"/>
          </a:effectRef>
          <a:fontRef idx="minor">
            <a:schemeClr val="tx1"/>
          </a:fontRef>
        </p:style>
      </p:cxnSp>
      <p:sp>
        <p:nvSpPr>
          <p:cNvPr id="11" name="Arrow: Bent-Up 10">
            <a:extLst>
              <a:ext uri="{FF2B5EF4-FFF2-40B4-BE49-F238E27FC236}">
                <a16:creationId xmlns:a16="http://schemas.microsoft.com/office/drawing/2014/main" id="{B26186A4-0AEF-7CD5-2082-17DA9A90757F}"/>
              </a:ext>
            </a:extLst>
          </p:cNvPr>
          <p:cNvSpPr/>
          <p:nvPr/>
        </p:nvSpPr>
        <p:spPr>
          <a:xfrm rot="16200000">
            <a:off x="3634895" y="1378410"/>
            <a:ext cx="545711" cy="1112193"/>
          </a:xfrm>
          <a:prstGeom prst="bentUpArrow">
            <a:avLst>
              <a:gd name="adj1" fmla="val 28174"/>
              <a:gd name="adj2" fmla="val 36106"/>
              <a:gd name="adj3" fmla="val 50000"/>
            </a:avLst>
          </a:prstGeom>
          <a:solidFill>
            <a:schemeClr val="tx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2" name="Arrow: Bent-Up 11">
            <a:extLst>
              <a:ext uri="{FF2B5EF4-FFF2-40B4-BE49-F238E27FC236}">
                <a16:creationId xmlns:a16="http://schemas.microsoft.com/office/drawing/2014/main" id="{754F7924-1C01-2A92-673F-AF8A74C784BA}"/>
              </a:ext>
            </a:extLst>
          </p:cNvPr>
          <p:cNvSpPr/>
          <p:nvPr/>
        </p:nvSpPr>
        <p:spPr>
          <a:xfrm rot="5400000">
            <a:off x="7557529" y="4361249"/>
            <a:ext cx="545711" cy="1112193"/>
          </a:xfrm>
          <a:prstGeom prst="bentUpArrow">
            <a:avLst>
              <a:gd name="adj1" fmla="val 28174"/>
              <a:gd name="adj2" fmla="val 36106"/>
              <a:gd name="adj3" fmla="val 50000"/>
            </a:avLst>
          </a:prstGeom>
          <a:solidFill>
            <a:schemeClr val="tx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3" name="Star: 5 Points 12">
            <a:extLst>
              <a:ext uri="{FF2B5EF4-FFF2-40B4-BE49-F238E27FC236}">
                <a16:creationId xmlns:a16="http://schemas.microsoft.com/office/drawing/2014/main" id="{8E0505D2-02FB-D9DE-A51D-62BF1C78C7DC}"/>
              </a:ext>
            </a:extLst>
          </p:cNvPr>
          <p:cNvSpPr/>
          <p:nvPr/>
        </p:nvSpPr>
        <p:spPr>
          <a:xfrm>
            <a:off x="482599" y="326103"/>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E5C0C59A-4D43-555E-4519-E4A1BF25952F}"/>
              </a:ext>
            </a:extLst>
          </p:cNvPr>
          <p:cNvSpPr/>
          <p:nvPr/>
        </p:nvSpPr>
        <p:spPr>
          <a:xfrm>
            <a:off x="482598" y="1405603"/>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D6FEB370-BF0F-8D57-0234-B4854EBD4A9E}"/>
              </a:ext>
            </a:extLst>
          </p:cNvPr>
          <p:cNvSpPr/>
          <p:nvPr/>
        </p:nvSpPr>
        <p:spPr>
          <a:xfrm>
            <a:off x="482598" y="2315906"/>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86BCA307-5202-CED3-C409-8E7A1587534C}"/>
              </a:ext>
            </a:extLst>
          </p:cNvPr>
          <p:cNvSpPr/>
          <p:nvPr/>
        </p:nvSpPr>
        <p:spPr>
          <a:xfrm>
            <a:off x="482597" y="4324682"/>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A89C5B49-3521-6861-664B-3498370C364A}"/>
              </a:ext>
            </a:extLst>
          </p:cNvPr>
          <p:cNvSpPr/>
          <p:nvPr/>
        </p:nvSpPr>
        <p:spPr>
          <a:xfrm>
            <a:off x="482596" y="5023978"/>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D263978B-F725-64BF-1055-4DB3BF70B6B6}"/>
              </a:ext>
            </a:extLst>
          </p:cNvPr>
          <p:cNvSpPr/>
          <p:nvPr/>
        </p:nvSpPr>
        <p:spPr>
          <a:xfrm>
            <a:off x="482596" y="5218575"/>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7BDB0E5A-96AD-2AEE-3A22-A4E3D014EA16}"/>
              </a:ext>
            </a:extLst>
          </p:cNvPr>
          <p:cNvSpPr/>
          <p:nvPr/>
        </p:nvSpPr>
        <p:spPr>
          <a:xfrm>
            <a:off x="482595" y="5427535"/>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Star: 5 Points 19">
            <a:extLst>
              <a:ext uri="{FF2B5EF4-FFF2-40B4-BE49-F238E27FC236}">
                <a16:creationId xmlns:a16="http://schemas.microsoft.com/office/drawing/2014/main" id="{9D902BF6-EC30-957A-E5F8-38C8EC331E9B}"/>
              </a:ext>
            </a:extLst>
          </p:cNvPr>
          <p:cNvSpPr/>
          <p:nvPr/>
        </p:nvSpPr>
        <p:spPr>
          <a:xfrm>
            <a:off x="9483724" y="1739909"/>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Star: 5 Points 20">
            <a:extLst>
              <a:ext uri="{FF2B5EF4-FFF2-40B4-BE49-F238E27FC236}">
                <a16:creationId xmlns:a16="http://schemas.microsoft.com/office/drawing/2014/main" id="{8C02324E-85D0-83EE-BE8A-420F87590675}"/>
              </a:ext>
            </a:extLst>
          </p:cNvPr>
          <p:cNvSpPr/>
          <p:nvPr/>
        </p:nvSpPr>
        <p:spPr>
          <a:xfrm>
            <a:off x="9483724" y="2673359"/>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Star: 5 Points 21">
            <a:extLst>
              <a:ext uri="{FF2B5EF4-FFF2-40B4-BE49-F238E27FC236}">
                <a16:creationId xmlns:a16="http://schemas.microsoft.com/office/drawing/2014/main" id="{81EBADAD-CC99-ED52-E722-43871242B313}"/>
              </a:ext>
            </a:extLst>
          </p:cNvPr>
          <p:cNvSpPr/>
          <p:nvPr/>
        </p:nvSpPr>
        <p:spPr>
          <a:xfrm>
            <a:off x="9483724" y="3054359"/>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Star: 5 Points 22">
            <a:extLst>
              <a:ext uri="{FF2B5EF4-FFF2-40B4-BE49-F238E27FC236}">
                <a16:creationId xmlns:a16="http://schemas.microsoft.com/office/drawing/2014/main" id="{E30EEFD2-18A6-658D-A174-1F6D63B6FCE3}"/>
              </a:ext>
            </a:extLst>
          </p:cNvPr>
          <p:cNvSpPr/>
          <p:nvPr/>
        </p:nvSpPr>
        <p:spPr>
          <a:xfrm>
            <a:off x="9483723" y="3287056"/>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Star: 5 Points 23">
            <a:extLst>
              <a:ext uri="{FF2B5EF4-FFF2-40B4-BE49-F238E27FC236}">
                <a16:creationId xmlns:a16="http://schemas.microsoft.com/office/drawing/2014/main" id="{8E94340F-3105-ADBA-3AD0-E9D8FEB0D24F}"/>
              </a:ext>
            </a:extLst>
          </p:cNvPr>
          <p:cNvSpPr/>
          <p:nvPr/>
        </p:nvSpPr>
        <p:spPr>
          <a:xfrm>
            <a:off x="9483723" y="4759496"/>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Star: 5 Points 24">
            <a:extLst>
              <a:ext uri="{FF2B5EF4-FFF2-40B4-BE49-F238E27FC236}">
                <a16:creationId xmlns:a16="http://schemas.microsoft.com/office/drawing/2014/main" id="{B6ED94BF-A68B-3B0E-719A-09214F3987D7}"/>
              </a:ext>
            </a:extLst>
          </p:cNvPr>
          <p:cNvSpPr/>
          <p:nvPr/>
        </p:nvSpPr>
        <p:spPr>
          <a:xfrm>
            <a:off x="9483723" y="5282076"/>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Star: 5 Points 25">
            <a:extLst>
              <a:ext uri="{FF2B5EF4-FFF2-40B4-BE49-F238E27FC236}">
                <a16:creationId xmlns:a16="http://schemas.microsoft.com/office/drawing/2014/main" id="{1D1B53F8-E00C-F671-FA63-26166E6E23A0}"/>
              </a:ext>
            </a:extLst>
          </p:cNvPr>
          <p:cNvSpPr/>
          <p:nvPr/>
        </p:nvSpPr>
        <p:spPr>
          <a:xfrm>
            <a:off x="5010737" y="6530959"/>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E0033A3D-D21C-FEA7-8298-38C20516C4DB}"/>
              </a:ext>
            </a:extLst>
          </p:cNvPr>
          <p:cNvSpPr txBox="1"/>
          <p:nvPr/>
        </p:nvSpPr>
        <p:spPr>
          <a:xfrm>
            <a:off x="5165178" y="6443591"/>
            <a:ext cx="1843710" cy="369332"/>
          </a:xfrm>
          <a:prstGeom prst="rect">
            <a:avLst/>
          </a:prstGeom>
          <a:noFill/>
        </p:spPr>
        <p:txBody>
          <a:bodyPr wrap="none" rtlCol="0">
            <a:spAutoFit/>
          </a:bodyPr>
          <a:lstStyle/>
          <a:p>
            <a:r>
              <a:rPr lang="en-US" b="1" dirty="0"/>
              <a:t>Today’s examples</a:t>
            </a:r>
          </a:p>
        </p:txBody>
      </p:sp>
      <p:sp>
        <p:nvSpPr>
          <p:cNvPr id="2" name="Star: 5 Points 1">
            <a:extLst>
              <a:ext uri="{FF2B5EF4-FFF2-40B4-BE49-F238E27FC236}">
                <a16:creationId xmlns:a16="http://schemas.microsoft.com/office/drawing/2014/main" id="{4C45F237-7A60-AE06-CEB7-101D3477AFEE}"/>
              </a:ext>
            </a:extLst>
          </p:cNvPr>
          <p:cNvSpPr/>
          <p:nvPr/>
        </p:nvSpPr>
        <p:spPr>
          <a:xfrm>
            <a:off x="482595" y="2565042"/>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Star: 5 Points 3">
            <a:extLst>
              <a:ext uri="{FF2B5EF4-FFF2-40B4-BE49-F238E27FC236}">
                <a16:creationId xmlns:a16="http://schemas.microsoft.com/office/drawing/2014/main" id="{F74F7D6C-D0E0-B88B-C578-337DDAE9375B}"/>
              </a:ext>
            </a:extLst>
          </p:cNvPr>
          <p:cNvSpPr/>
          <p:nvPr/>
        </p:nvSpPr>
        <p:spPr>
          <a:xfrm>
            <a:off x="9483722" y="3878334"/>
            <a:ext cx="195867" cy="194597"/>
          </a:xfrm>
          <a:prstGeom prst="star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8672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20087-2BC5-5898-3EF9-DFDC8A6768CB}"/>
              </a:ext>
            </a:extLst>
          </p:cNvPr>
          <p:cNvPicPr>
            <a:picLocks noChangeAspect="1"/>
          </p:cNvPicPr>
          <p:nvPr/>
        </p:nvPicPr>
        <p:blipFill rotWithShape="1">
          <a:blip r:embed="rId2"/>
          <a:srcRect l="30077" t="17415" r="34949" b="52245"/>
          <a:stretch/>
        </p:blipFill>
        <p:spPr>
          <a:xfrm>
            <a:off x="185063" y="3343275"/>
            <a:ext cx="6129230" cy="2990850"/>
          </a:xfrm>
          <a:prstGeom prst="rect">
            <a:avLst/>
          </a:prstGeom>
        </p:spPr>
      </p:pic>
      <p:cxnSp>
        <p:nvCxnSpPr>
          <p:cNvPr id="4" name="Straight Connector 3">
            <a:extLst>
              <a:ext uri="{FF2B5EF4-FFF2-40B4-BE49-F238E27FC236}">
                <a16:creationId xmlns:a16="http://schemas.microsoft.com/office/drawing/2014/main" id="{839707E2-A3AD-6CC2-1117-95F84E0077E7}"/>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C2A32ABA-C148-3CE2-05A3-151EA3236F1D}"/>
              </a:ext>
            </a:extLst>
          </p:cNvPr>
          <p:cNvCxnSpPr>
            <a:cxnSpLocks/>
          </p:cNvCxnSpPr>
          <p:nvPr/>
        </p:nvCxnSpPr>
        <p:spPr>
          <a:xfrm flipV="1">
            <a:off x="6478555" y="2819400"/>
            <a:ext cx="0" cy="4038600"/>
          </a:xfrm>
          <a:prstGeom prst="line">
            <a:avLst/>
          </a:prstGeom>
          <a:ln w="57150"/>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4C8AED8A-57C0-1EF3-FE41-7587113D8E6D}"/>
              </a:ext>
            </a:extLst>
          </p:cNvPr>
          <p:cNvPicPr>
            <a:picLocks noChangeAspect="1"/>
          </p:cNvPicPr>
          <p:nvPr/>
        </p:nvPicPr>
        <p:blipFill rotWithShape="1">
          <a:blip r:embed="rId3"/>
          <a:srcRect l="27589" t="56096" r="55268" b="14286"/>
          <a:stretch/>
        </p:blipFill>
        <p:spPr>
          <a:xfrm>
            <a:off x="6515198" y="3343274"/>
            <a:ext cx="3486527" cy="3388356"/>
          </a:xfrm>
          <a:prstGeom prst="rect">
            <a:avLst/>
          </a:prstGeom>
        </p:spPr>
      </p:pic>
      <p:sp>
        <p:nvSpPr>
          <p:cNvPr id="8" name="TextBox 7">
            <a:extLst>
              <a:ext uri="{FF2B5EF4-FFF2-40B4-BE49-F238E27FC236}">
                <a16:creationId xmlns:a16="http://schemas.microsoft.com/office/drawing/2014/main" id="{341E9F5E-D0E7-6EBD-F1F2-F33C35DCE8FB}"/>
              </a:ext>
            </a:extLst>
          </p:cNvPr>
          <p:cNvSpPr txBox="1"/>
          <p:nvPr/>
        </p:nvSpPr>
        <p:spPr>
          <a:xfrm flipH="1">
            <a:off x="1925998" y="-44822"/>
            <a:ext cx="6603990" cy="1015663"/>
          </a:xfrm>
          <a:prstGeom prst="rect">
            <a:avLst/>
          </a:prstGeom>
          <a:noFill/>
        </p:spPr>
        <p:txBody>
          <a:bodyPr wrap="square" rtlCol="0">
            <a:spAutoFit/>
          </a:bodyPr>
          <a:lstStyle/>
          <a:p>
            <a:pPr algn="ctr"/>
            <a:r>
              <a:rPr lang="en-US" sz="6000" b="1" i="1" dirty="0"/>
              <a:t>Bobolinka</a:t>
            </a:r>
          </a:p>
        </p:txBody>
      </p:sp>
      <p:sp>
        <p:nvSpPr>
          <p:cNvPr id="9" name="TextBox 8">
            <a:extLst>
              <a:ext uri="{FF2B5EF4-FFF2-40B4-BE49-F238E27FC236}">
                <a16:creationId xmlns:a16="http://schemas.microsoft.com/office/drawing/2014/main" id="{EB7CDDAC-D037-A26E-7C1D-C115B2B01326}"/>
              </a:ext>
            </a:extLst>
          </p:cNvPr>
          <p:cNvSpPr txBox="1"/>
          <p:nvPr/>
        </p:nvSpPr>
        <p:spPr>
          <a:xfrm flipH="1">
            <a:off x="2035628" y="700302"/>
            <a:ext cx="6603992" cy="369332"/>
          </a:xfrm>
          <a:prstGeom prst="rect">
            <a:avLst/>
          </a:prstGeom>
          <a:noFill/>
        </p:spPr>
        <p:txBody>
          <a:bodyPr wrap="square" rtlCol="0">
            <a:spAutoFit/>
          </a:bodyPr>
          <a:lstStyle/>
          <a:p>
            <a:pPr algn="ctr"/>
            <a:r>
              <a:rPr lang="en-US" dirty="0"/>
              <a:t>Singing game in a longways set for any number of partners</a:t>
            </a:r>
          </a:p>
        </p:txBody>
      </p:sp>
      <p:pic>
        <p:nvPicPr>
          <p:cNvPr id="10" name="Picture 9" descr="A book and a book cover&#10;&#10;Description automatically generated">
            <a:hlinkClick r:id="rId4"/>
            <a:extLst>
              <a:ext uri="{FF2B5EF4-FFF2-40B4-BE49-F238E27FC236}">
                <a16:creationId xmlns:a16="http://schemas.microsoft.com/office/drawing/2014/main" id="{4208ED00-5DB4-4697-543A-7AAFC7118A2B}"/>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0012" y="71785"/>
            <a:ext cx="2697617" cy="2697617"/>
          </a:xfrm>
          <a:prstGeom prst="rect">
            <a:avLst/>
          </a:prstGeom>
          <a:noFill/>
          <a:ln>
            <a:noFill/>
          </a:ln>
        </p:spPr>
      </p:pic>
      <p:pic>
        <p:nvPicPr>
          <p:cNvPr id="11" name="Picture 10">
            <a:hlinkClick r:id="rId6"/>
            <a:extLst>
              <a:ext uri="{FF2B5EF4-FFF2-40B4-BE49-F238E27FC236}">
                <a16:creationId xmlns:a16="http://schemas.microsoft.com/office/drawing/2014/main" id="{5AE8B473-4538-04A7-A51E-CFF0104692F7}"/>
              </a:ext>
            </a:extLst>
          </p:cNvPr>
          <p:cNvPicPr>
            <a:picLocks noChangeAspect="1"/>
          </p:cNvPicPr>
          <p:nvPr/>
        </p:nvPicPr>
        <p:blipFill>
          <a:blip r:embed="rId7"/>
          <a:stretch>
            <a:fillRect/>
          </a:stretch>
        </p:blipFill>
        <p:spPr>
          <a:xfrm>
            <a:off x="8639620" y="463009"/>
            <a:ext cx="3367316" cy="18941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hlinkClick r:id="rId6"/>
            <a:extLst>
              <a:ext uri="{FF2B5EF4-FFF2-40B4-BE49-F238E27FC236}">
                <a16:creationId xmlns:a16="http://schemas.microsoft.com/office/drawing/2014/main" id="{C665FE35-7191-3D5D-B8F5-07A2BAA50F83}"/>
              </a:ext>
            </a:extLst>
          </p:cNvPr>
          <p:cNvSpPr txBox="1"/>
          <p:nvPr/>
        </p:nvSpPr>
        <p:spPr>
          <a:xfrm>
            <a:off x="3544335" y="965643"/>
            <a:ext cx="336731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8"/>
              </a:rPr>
              <a:t>https://www.bowtiemusic.net/bobolinka</a:t>
            </a:r>
            <a:endParaRPr lang="en-US" sz="1400" dirty="0">
              <a:latin typeface="Calibri" panose="020F0502020204030204" pitchFamily="34" charset="0"/>
              <a:ea typeface="Helvetica Neue"/>
              <a:cs typeface="Times New Roman" panose="02020603050405020304" pitchFamily="18" charset="0"/>
            </a:endParaRPr>
          </a:p>
        </p:txBody>
      </p:sp>
      <p:sp>
        <p:nvSpPr>
          <p:cNvPr id="17" name="TextBox 16">
            <a:extLst>
              <a:ext uri="{FF2B5EF4-FFF2-40B4-BE49-F238E27FC236}">
                <a16:creationId xmlns:a16="http://schemas.microsoft.com/office/drawing/2014/main" id="{C22761CB-DC1D-2628-F44B-DA465F2B1DEB}"/>
              </a:ext>
            </a:extLst>
          </p:cNvPr>
          <p:cNvSpPr txBox="1"/>
          <p:nvPr/>
        </p:nvSpPr>
        <p:spPr>
          <a:xfrm>
            <a:off x="185064" y="2212385"/>
            <a:ext cx="756938" cy="369332"/>
          </a:xfrm>
          <a:prstGeom prst="rect">
            <a:avLst/>
          </a:prstGeom>
          <a:solidFill>
            <a:schemeClr val="bg1">
              <a:alpha val="44000"/>
            </a:schemeClr>
          </a:solidFill>
        </p:spPr>
        <p:txBody>
          <a:bodyPr wrap="none" rtlCol="0">
            <a:spAutoFit/>
          </a:bodyPr>
          <a:lstStyle/>
          <a:p>
            <a:r>
              <a:rPr lang="en-US" dirty="0"/>
              <a:t>Pg. 12</a:t>
            </a:r>
          </a:p>
        </p:txBody>
      </p:sp>
      <p:pic>
        <p:nvPicPr>
          <p:cNvPr id="5122" name="Picture 2">
            <a:extLst>
              <a:ext uri="{FF2B5EF4-FFF2-40B4-BE49-F238E27FC236}">
                <a16:creationId xmlns:a16="http://schemas.microsoft.com/office/drawing/2014/main" id="{4B09A7D5-1A10-F204-12CC-2E9EA9D6EEA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48028" y="1315362"/>
            <a:ext cx="1359930" cy="135993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E04701F9-A887-8B5F-AADD-55478A21110C}"/>
              </a:ext>
            </a:extLst>
          </p:cNvPr>
          <p:cNvSpPr/>
          <p:nvPr/>
        </p:nvSpPr>
        <p:spPr>
          <a:xfrm>
            <a:off x="4512386" y="1279299"/>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2" name="Picture 1" descr="A black background with a black square&#10;&#10;Description automatically generated">
            <a:extLst>
              <a:ext uri="{FF2B5EF4-FFF2-40B4-BE49-F238E27FC236}">
                <a16:creationId xmlns:a16="http://schemas.microsoft.com/office/drawing/2014/main" id="{5AF52E96-F421-8E93-2632-0FB6FDB5C81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cxnSp>
        <p:nvCxnSpPr>
          <p:cNvPr id="12" name="Straight Connector 11">
            <a:extLst>
              <a:ext uri="{FF2B5EF4-FFF2-40B4-BE49-F238E27FC236}">
                <a16:creationId xmlns:a16="http://schemas.microsoft.com/office/drawing/2014/main" id="{C19A15C2-B9E0-CA54-8053-72CEA30EB7F4}"/>
              </a:ext>
            </a:extLst>
          </p:cNvPr>
          <p:cNvCxnSpPr>
            <a:cxnSpLocks/>
          </p:cNvCxnSpPr>
          <p:nvPr/>
        </p:nvCxnSpPr>
        <p:spPr>
          <a:xfrm flipV="1">
            <a:off x="9821327" y="2819400"/>
            <a:ext cx="0" cy="4038600"/>
          </a:xfrm>
          <a:prstGeom prst="line">
            <a:avLst/>
          </a:prstGeom>
          <a:ln w="57150"/>
        </p:spPr>
        <p:style>
          <a:lnRef idx="3">
            <a:schemeClr val="dk1"/>
          </a:lnRef>
          <a:fillRef idx="0">
            <a:schemeClr val="dk1"/>
          </a:fillRef>
          <a:effectRef idx="2">
            <a:schemeClr val="dk1"/>
          </a:effectRef>
          <a:fontRef idx="minor">
            <a:schemeClr val="tx1"/>
          </a:fontRef>
        </p:style>
      </p:cxnSp>
      <p:sp>
        <p:nvSpPr>
          <p:cNvPr id="15" name="TextBox 14">
            <a:extLst>
              <a:ext uri="{FF2B5EF4-FFF2-40B4-BE49-F238E27FC236}">
                <a16:creationId xmlns:a16="http://schemas.microsoft.com/office/drawing/2014/main" id="{37F4C593-8B82-5EE8-D4BB-79AD05477BE0}"/>
              </a:ext>
            </a:extLst>
          </p:cNvPr>
          <p:cNvSpPr txBox="1"/>
          <p:nvPr/>
        </p:nvSpPr>
        <p:spPr>
          <a:xfrm>
            <a:off x="9837679" y="3343275"/>
            <a:ext cx="2403287" cy="3293209"/>
          </a:xfrm>
          <a:prstGeom prst="rect">
            <a:avLst/>
          </a:prstGeom>
          <a:noFill/>
        </p:spPr>
        <p:txBody>
          <a:bodyPr wrap="none" rtlCol="0">
            <a:spAutoFit/>
          </a:bodyPr>
          <a:lstStyle/>
          <a:p>
            <a:r>
              <a:rPr lang="en-US" sz="1600" b="1" dirty="0">
                <a:solidFill>
                  <a:srgbClr val="FF0000"/>
                </a:solidFill>
              </a:rPr>
              <a:t>Forward (4 beats)</a:t>
            </a:r>
          </a:p>
          <a:p>
            <a:r>
              <a:rPr lang="en-US" sz="1600" b="1" dirty="0">
                <a:solidFill>
                  <a:srgbClr val="FF0000"/>
                </a:solidFill>
              </a:rPr>
              <a:t>Back (4 beats)</a:t>
            </a:r>
          </a:p>
          <a:p>
            <a:r>
              <a:rPr lang="en-US" sz="1600" b="1" dirty="0">
                <a:solidFill>
                  <a:srgbClr val="FF0000"/>
                </a:solidFill>
              </a:rPr>
              <a:t>Forward (4 beats)</a:t>
            </a:r>
          </a:p>
          <a:p>
            <a:r>
              <a:rPr lang="en-US" sz="1600" b="1" dirty="0">
                <a:solidFill>
                  <a:srgbClr val="FF0000"/>
                </a:solidFill>
              </a:rPr>
              <a:t>Back (4 beats)</a:t>
            </a:r>
          </a:p>
          <a:p>
            <a:endParaRPr lang="en-US" sz="1600" b="1" dirty="0">
              <a:solidFill>
                <a:srgbClr val="FF0000"/>
              </a:solidFill>
            </a:endParaRPr>
          </a:p>
          <a:p>
            <a:r>
              <a:rPr lang="en-US" sz="1600" b="1" dirty="0">
                <a:solidFill>
                  <a:srgbClr val="FF0000"/>
                </a:solidFill>
              </a:rPr>
              <a:t>Two hand turn</a:t>
            </a:r>
          </a:p>
          <a:p>
            <a:endParaRPr lang="en-US" sz="1600" b="1" dirty="0">
              <a:solidFill>
                <a:srgbClr val="FF0000"/>
              </a:solidFill>
            </a:endParaRPr>
          </a:p>
          <a:p>
            <a:endParaRPr lang="en-US" sz="1600" b="1" dirty="0">
              <a:solidFill>
                <a:srgbClr val="FF0000"/>
              </a:solidFill>
            </a:endParaRPr>
          </a:p>
          <a:p>
            <a:r>
              <a:rPr lang="en-US" sz="1600" b="1" dirty="0">
                <a:solidFill>
                  <a:srgbClr val="FF0000"/>
                </a:solidFill>
              </a:rPr>
              <a:t>Jump up (3xs)</a:t>
            </a:r>
          </a:p>
          <a:p>
            <a:r>
              <a:rPr lang="en-US" sz="1600" b="1" dirty="0">
                <a:solidFill>
                  <a:srgbClr val="FF0000"/>
                </a:solidFill>
              </a:rPr>
              <a:t>Form alley</a:t>
            </a:r>
          </a:p>
          <a:p>
            <a:endParaRPr lang="en-US" sz="1600" b="1" dirty="0">
              <a:solidFill>
                <a:srgbClr val="FF0000"/>
              </a:solidFill>
            </a:endParaRPr>
          </a:p>
          <a:p>
            <a:r>
              <a:rPr lang="en-US" sz="1600" b="1" dirty="0">
                <a:solidFill>
                  <a:srgbClr val="FF0000"/>
                </a:solidFill>
              </a:rPr>
              <a:t>Top set travels under alley</a:t>
            </a:r>
          </a:p>
          <a:p>
            <a:r>
              <a:rPr lang="en-US" sz="1600" b="1" dirty="0">
                <a:solidFill>
                  <a:srgbClr val="FF0000"/>
                </a:solidFill>
              </a:rPr>
              <a:t>Everybody step up</a:t>
            </a:r>
          </a:p>
        </p:txBody>
      </p:sp>
    </p:spTree>
    <p:extLst>
      <p:ext uri="{BB962C8B-B14F-4D97-AF65-F5344CB8AC3E}">
        <p14:creationId xmlns:p14="http://schemas.microsoft.com/office/powerpoint/2010/main" val="2238773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71146D-B182-A55D-0779-66C3C6DAEBA0}"/>
              </a:ext>
            </a:extLst>
          </p:cNvPr>
          <p:cNvPicPr>
            <a:picLocks noChangeAspect="1"/>
          </p:cNvPicPr>
          <p:nvPr/>
        </p:nvPicPr>
        <p:blipFill rotWithShape="1">
          <a:blip r:embed="rId2"/>
          <a:srcRect l="29847" t="16191" r="34720" b="56190"/>
          <a:stretch/>
        </p:blipFill>
        <p:spPr>
          <a:xfrm rot="-60000">
            <a:off x="122930" y="3395447"/>
            <a:ext cx="6111774" cy="2679676"/>
          </a:xfrm>
          <a:prstGeom prst="rect">
            <a:avLst/>
          </a:prstGeom>
        </p:spPr>
      </p:pic>
      <p:pic>
        <p:nvPicPr>
          <p:cNvPr id="5" name="Picture 4">
            <a:extLst>
              <a:ext uri="{FF2B5EF4-FFF2-40B4-BE49-F238E27FC236}">
                <a16:creationId xmlns:a16="http://schemas.microsoft.com/office/drawing/2014/main" id="{D0D805BE-E776-AF4B-E8E1-9DA7E6721A7B}"/>
              </a:ext>
            </a:extLst>
          </p:cNvPr>
          <p:cNvPicPr>
            <a:picLocks noChangeAspect="1"/>
          </p:cNvPicPr>
          <p:nvPr/>
        </p:nvPicPr>
        <p:blipFill rotWithShape="1">
          <a:blip r:embed="rId3"/>
          <a:srcRect l="27411" t="23268" r="57857" b="47664"/>
          <a:stretch/>
        </p:blipFill>
        <p:spPr>
          <a:xfrm>
            <a:off x="6499978" y="3288530"/>
            <a:ext cx="2793489" cy="3100341"/>
          </a:xfrm>
          <a:prstGeom prst="rect">
            <a:avLst/>
          </a:prstGeom>
        </p:spPr>
      </p:pic>
      <p:cxnSp>
        <p:nvCxnSpPr>
          <p:cNvPr id="7" name="Straight Connector 6">
            <a:extLst>
              <a:ext uri="{FF2B5EF4-FFF2-40B4-BE49-F238E27FC236}">
                <a16:creationId xmlns:a16="http://schemas.microsoft.com/office/drawing/2014/main" id="{9FCF783C-CB61-A487-2AD8-79F89CAE3C7F}"/>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A979BC1-FB7F-EA85-EA8A-4D5ED3F4CD22}"/>
              </a:ext>
            </a:extLst>
          </p:cNvPr>
          <p:cNvSpPr txBox="1"/>
          <p:nvPr/>
        </p:nvSpPr>
        <p:spPr>
          <a:xfrm flipH="1">
            <a:off x="1925996" y="-114573"/>
            <a:ext cx="6603991" cy="1015663"/>
          </a:xfrm>
          <a:prstGeom prst="rect">
            <a:avLst/>
          </a:prstGeom>
          <a:noFill/>
        </p:spPr>
        <p:txBody>
          <a:bodyPr wrap="square" rtlCol="0">
            <a:spAutoFit/>
          </a:bodyPr>
          <a:lstStyle/>
          <a:p>
            <a:pPr algn="ctr"/>
            <a:r>
              <a:rPr lang="en-US" sz="6000" b="1" i="1" dirty="0"/>
              <a:t>Alabama Gal</a:t>
            </a:r>
          </a:p>
        </p:txBody>
      </p:sp>
      <p:pic>
        <p:nvPicPr>
          <p:cNvPr id="12" name="Picture 11" descr="A book and a book cover&#10;&#10;Description automatically generated">
            <a:hlinkClick r:id="rId4"/>
            <a:extLst>
              <a:ext uri="{FF2B5EF4-FFF2-40B4-BE49-F238E27FC236}">
                <a16:creationId xmlns:a16="http://schemas.microsoft.com/office/drawing/2014/main" id="{8153F7AB-416B-BEBE-C1D1-DEAF3D38162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012" y="71785"/>
            <a:ext cx="2697617" cy="2697617"/>
          </a:xfrm>
          <a:prstGeom prst="rect">
            <a:avLst/>
          </a:prstGeom>
          <a:noFill/>
          <a:ln>
            <a:noFill/>
          </a:ln>
        </p:spPr>
      </p:pic>
      <p:sp>
        <p:nvSpPr>
          <p:cNvPr id="13" name="TextBox 12">
            <a:extLst>
              <a:ext uri="{FF2B5EF4-FFF2-40B4-BE49-F238E27FC236}">
                <a16:creationId xmlns:a16="http://schemas.microsoft.com/office/drawing/2014/main" id="{FABA0978-B7EC-58AA-F820-84A306ABC5B7}"/>
              </a:ext>
            </a:extLst>
          </p:cNvPr>
          <p:cNvSpPr txBox="1"/>
          <p:nvPr/>
        </p:nvSpPr>
        <p:spPr>
          <a:xfrm flipH="1">
            <a:off x="1925994" y="621120"/>
            <a:ext cx="6603993" cy="369332"/>
          </a:xfrm>
          <a:prstGeom prst="rect">
            <a:avLst/>
          </a:prstGeom>
          <a:noFill/>
        </p:spPr>
        <p:txBody>
          <a:bodyPr wrap="square" rtlCol="0">
            <a:spAutoFit/>
          </a:bodyPr>
          <a:lstStyle/>
          <a:p>
            <a:pPr algn="ctr"/>
            <a:r>
              <a:rPr lang="en-US" dirty="0"/>
              <a:t>Singing game in a longways set for 6-8 partner sets</a:t>
            </a:r>
          </a:p>
        </p:txBody>
      </p:sp>
      <p:pic>
        <p:nvPicPr>
          <p:cNvPr id="15" name="Picture 14">
            <a:hlinkClick r:id="rId6"/>
            <a:extLst>
              <a:ext uri="{FF2B5EF4-FFF2-40B4-BE49-F238E27FC236}">
                <a16:creationId xmlns:a16="http://schemas.microsoft.com/office/drawing/2014/main" id="{CD8DF4FE-EC8C-99C1-F903-3CCE561F79DC}"/>
              </a:ext>
            </a:extLst>
          </p:cNvPr>
          <p:cNvPicPr>
            <a:picLocks noChangeAspect="1"/>
          </p:cNvPicPr>
          <p:nvPr/>
        </p:nvPicPr>
        <p:blipFill>
          <a:blip r:embed="rId7"/>
          <a:stretch>
            <a:fillRect/>
          </a:stretch>
        </p:blipFill>
        <p:spPr>
          <a:xfrm>
            <a:off x="8639620" y="473535"/>
            <a:ext cx="3367316" cy="18941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hlinkClick r:id="rId8"/>
            <a:extLst>
              <a:ext uri="{FF2B5EF4-FFF2-40B4-BE49-F238E27FC236}">
                <a16:creationId xmlns:a16="http://schemas.microsoft.com/office/drawing/2014/main" id="{B5AEC4F0-3212-FC9E-FD07-A6A1564E92CF}"/>
              </a:ext>
            </a:extLst>
          </p:cNvPr>
          <p:cNvSpPr txBox="1"/>
          <p:nvPr/>
        </p:nvSpPr>
        <p:spPr>
          <a:xfrm>
            <a:off x="3533829" y="910836"/>
            <a:ext cx="336731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9"/>
              </a:rPr>
              <a:t>https://www.bowtiemusic.net/alabama-gal</a:t>
            </a:r>
            <a:endParaRPr lang="en-US" sz="1400" dirty="0">
              <a:latin typeface="Calibri" panose="020F0502020204030204" pitchFamily="34" charset="0"/>
              <a:ea typeface="Helvetica Neue"/>
              <a:cs typeface="Times New Roman" panose="02020603050405020304" pitchFamily="18" charset="0"/>
            </a:endParaRPr>
          </a:p>
        </p:txBody>
      </p:sp>
      <p:sp>
        <p:nvSpPr>
          <p:cNvPr id="17" name="TextBox 16">
            <a:extLst>
              <a:ext uri="{FF2B5EF4-FFF2-40B4-BE49-F238E27FC236}">
                <a16:creationId xmlns:a16="http://schemas.microsoft.com/office/drawing/2014/main" id="{4F4B17B4-E2CF-1F1C-392D-67B1B43DA637}"/>
              </a:ext>
            </a:extLst>
          </p:cNvPr>
          <p:cNvSpPr txBox="1"/>
          <p:nvPr/>
        </p:nvSpPr>
        <p:spPr>
          <a:xfrm>
            <a:off x="185064" y="2212385"/>
            <a:ext cx="756938" cy="369332"/>
          </a:xfrm>
          <a:prstGeom prst="rect">
            <a:avLst/>
          </a:prstGeom>
          <a:solidFill>
            <a:schemeClr val="bg1">
              <a:alpha val="44000"/>
            </a:schemeClr>
          </a:solidFill>
        </p:spPr>
        <p:txBody>
          <a:bodyPr wrap="none" rtlCol="0">
            <a:spAutoFit/>
          </a:bodyPr>
          <a:lstStyle/>
          <a:p>
            <a:r>
              <a:rPr lang="en-US" dirty="0"/>
              <a:t>Pg. 10</a:t>
            </a:r>
          </a:p>
        </p:txBody>
      </p:sp>
      <p:sp>
        <p:nvSpPr>
          <p:cNvPr id="6" name="Rectangle 5">
            <a:extLst>
              <a:ext uri="{FF2B5EF4-FFF2-40B4-BE49-F238E27FC236}">
                <a16:creationId xmlns:a16="http://schemas.microsoft.com/office/drawing/2014/main" id="{6F22A8AE-36C0-6347-9143-FDDE874C2E1E}"/>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9218" name="Picture 2">
            <a:extLst>
              <a:ext uri="{FF2B5EF4-FFF2-40B4-BE49-F238E27FC236}">
                <a16:creationId xmlns:a16="http://schemas.microsoft.com/office/drawing/2014/main" id="{D56520C8-EC32-06AE-F35A-799D663AF37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5011" y="1270038"/>
            <a:ext cx="1345963" cy="13459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E56AF702-C476-7DAD-A837-1087E7D7375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cxnSp>
        <p:nvCxnSpPr>
          <p:cNvPr id="9" name="Straight Connector 8">
            <a:extLst>
              <a:ext uri="{FF2B5EF4-FFF2-40B4-BE49-F238E27FC236}">
                <a16:creationId xmlns:a16="http://schemas.microsoft.com/office/drawing/2014/main" id="{8C6573F0-FF41-33CF-E25F-A5A9BCB65394}"/>
              </a:ext>
            </a:extLst>
          </p:cNvPr>
          <p:cNvCxnSpPr>
            <a:cxnSpLocks/>
          </p:cNvCxnSpPr>
          <p:nvPr/>
        </p:nvCxnSpPr>
        <p:spPr>
          <a:xfrm flipV="1">
            <a:off x="6478555" y="2819400"/>
            <a:ext cx="0" cy="4038600"/>
          </a:xfrm>
          <a:prstGeom prst="line">
            <a:avLst/>
          </a:prstGeom>
          <a:ln w="57150"/>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ADD2F8BC-0A0B-9BFB-E840-255E5E8DD59C}"/>
              </a:ext>
            </a:extLst>
          </p:cNvPr>
          <p:cNvCxnSpPr>
            <a:cxnSpLocks/>
          </p:cNvCxnSpPr>
          <p:nvPr/>
        </p:nvCxnSpPr>
        <p:spPr>
          <a:xfrm flipV="1">
            <a:off x="9314889" y="2819400"/>
            <a:ext cx="0" cy="4038600"/>
          </a:xfrm>
          <a:prstGeom prst="line">
            <a:avLst/>
          </a:prstGeom>
          <a:ln w="57150"/>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1E8DE50C-7E00-9FC5-9ED3-090C820141B2}"/>
              </a:ext>
            </a:extLst>
          </p:cNvPr>
          <p:cNvSpPr txBox="1"/>
          <p:nvPr/>
        </p:nvSpPr>
        <p:spPr>
          <a:xfrm>
            <a:off x="9333193" y="3232787"/>
            <a:ext cx="2447593" cy="3293209"/>
          </a:xfrm>
          <a:prstGeom prst="rect">
            <a:avLst/>
          </a:prstGeom>
          <a:noFill/>
        </p:spPr>
        <p:txBody>
          <a:bodyPr wrap="none" rtlCol="0">
            <a:spAutoFit/>
          </a:bodyPr>
          <a:lstStyle/>
          <a:p>
            <a:r>
              <a:rPr lang="en-US" sz="1600" b="1" dirty="0">
                <a:solidFill>
                  <a:srgbClr val="FF0000"/>
                </a:solidFill>
              </a:rPr>
              <a:t>Sashay down (8 beats)</a:t>
            </a:r>
          </a:p>
          <a:p>
            <a:endParaRPr lang="en-US" sz="1600" b="1" dirty="0">
              <a:solidFill>
                <a:srgbClr val="FF0000"/>
              </a:solidFill>
            </a:endParaRPr>
          </a:p>
          <a:p>
            <a:r>
              <a:rPr lang="en-US" sz="1600" b="1" dirty="0">
                <a:solidFill>
                  <a:srgbClr val="FF0000"/>
                </a:solidFill>
              </a:rPr>
              <a:t>Sashay back (8 beats)</a:t>
            </a:r>
          </a:p>
          <a:p>
            <a:endParaRPr lang="en-US" sz="1600" b="1" dirty="0">
              <a:solidFill>
                <a:srgbClr val="FF0000"/>
              </a:solidFill>
            </a:endParaRPr>
          </a:p>
          <a:p>
            <a:endParaRPr lang="en-US" sz="1600" b="1" dirty="0">
              <a:solidFill>
                <a:srgbClr val="FF0000"/>
              </a:solidFill>
            </a:endParaRPr>
          </a:p>
          <a:p>
            <a:r>
              <a:rPr lang="en-US" sz="1600" b="1" dirty="0">
                <a:solidFill>
                  <a:srgbClr val="FF0000"/>
                </a:solidFill>
              </a:rPr>
              <a:t>Right arm turn (8 beats)</a:t>
            </a:r>
          </a:p>
          <a:p>
            <a:r>
              <a:rPr lang="en-US" sz="1600" b="1" dirty="0">
                <a:solidFill>
                  <a:srgbClr val="FF0000"/>
                </a:solidFill>
              </a:rPr>
              <a:t>Left arm turn (8 beats)</a:t>
            </a:r>
          </a:p>
          <a:p>
            <a:endParaRPr lang="en-US" sz="1600" b="1" dirty="0">
              <a:solidFill>
                <a:srgbClr val="FF0000"/>
              </a:solidFill>
            </a:endParaRPr>
          </a:p>
          <a:p>
            <a:r>
              <a:rPr lang="en-US" sz="1600" b="1" dirty="0">
                <a:solidFill>
                  <a:srgbClr val="FF0000"/>
                </a:solidFill>
              </a:rPr>
              <a:t>Cast off and make a bridge</a:t>
            </a:r>
          </a:p>
          <a:p>
            <a:r>
              <a:rPr lang="en-US" sz="1600" b="1" dirty="0">
                <a:solidFill>
                  <a:srgbClr val="FF0000"/>
                </a:solidFill>
              </a:rPr>
              <a:t>(16 beats)</a:t>
            </a:r>
          </a:p>
          <a:p>
            <a:endParaRPr lang="en-US" sz="1600" b="1" dirty="0">
              <a:solidFill>
                <a:srgbClr val="FF0000"/>
              </a:solidFill>
            </a:endParaRPr>
          </a:p>
          <a:p>
            <a:r>
              <a:rPr lang="en-US" sz="1600" b="1" dirty="0">
                <a:solidFill>
                  <a:srgbClr val="FF0000"/>
                </a:solidFill>
              </a:rPr>
              <a:t>Head on through</a:t>
            </a:r>
          </a:p>
          <a:p>
            <a:r>
              <a:rPr lang="en-US" sz="1600" b="1" dirty="0">
                <a:solidFill>
                  <a:srgbClr val="FF0000"/>
                </a:solidFill>
              </a:rPr>
              <a:t>(16 beats)</a:t>
            </a:r>
          </a:p>
        </p:txBody>
      </p:sp>
    </p:spTree>
    <p:extLst>
      <p:ext uri="{BB962C8B-B14F-4D97-AF65-F5344CB8AC3E}">
        <p14:creationId xmlns:p14="http://schemas.microsoft.com/office/powerpoint/2010/main" val="3326153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930EF9-4A3B-AC53-12BF-D243C5DAC8E3}"/>
              </a:ext>
            </a:extLst>
          </p:cNvPr>
          <p:cNvPicPr>
            <a:picLocks noChangeAspect="1"/>
          </p:cNvPicPr>
          <p:nvPr/>
        </p:nvPicPr>
        <p:blipFill rotWithShape="1">
          <a:blip r:embed="rId2"/>
          <a:srcRect l="29770" t="19864" r="34719" b="54286"/>
          <a:stretch/>
        </p:blipFill>
        <p:spPr>
          <a:xfrm>
            <a:off x="123639" y="3554527"/>
            <a:ext cx="6264342" cy="2565141"/>
          </a:xfrm>
          <a:prstGeom prst="rect">
            <a:avLst/>
          </a:prstGeom>
        </p:spPr>
      </p:pic>
      <p:cxnSp>
        <p:nvCxnSpPr>
          <p:cNvPr id="4" name="Straight Connector 3">
            <a:extLst>
              <a:ext uri="{FF2B5EF4-FFF2-40B4-BE49-F238E27FC236}">
                <a16:creationId xmlns:a16="http://schemas.microsoft.com/office/drawing/2014/main" id="{D5F27406-4D0D-29BA-7B2B-A9AEE767E2F2}"/>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9CCE9197-EEAF-F27D-3D96-721D777B1970}"/>
              </a:ext>
            </a:extLst>
          </p:cNvPr>
          <p:cNvPicPr>
            <a:picLocks noChangeAspect="1"/>
          </p:cNvPicPr>
          <p:nvPr/>
        </p:nvPicPr>
        <p:blipFill rotWithShape="1">
          <a:blip r:embed="rId3"/>
          <a:srcRect l="16429" t="36875" r="71161" b="28572"/>
          <a:stretch/>
        </p:blipFill>
        <p:spPr>
          <a:xfrm>
            <a:off x="6435953" y="3157819"/>
            <a:ext cx="3449215" cy="3382894"/>
          </a:xfrm>
          <a:prstGeom prst="rect">
            <a:avLst/>
          </a:prstGeom>
        </p:spPr>
      </p:pic>
      <p:sp>
        <p:nvSpPr>
          <p:cNvPr id="10" name="TextBox 9">
            <a:extLst>
              <a:ext uri="{FF2B5EF4-FFF2-40B4-BE49-F238E27FC236}">
                <a16:creationId xmlns:a16="http://schemas.microsoft.com/office/drawing/2014/main" id="{1B0CC7D9-0235-7683-9BDE-B8D6266228FC}"/>
              </a:ext>
            </a:extLst>
          </p:cNvPr>
          <p:cNvSpPr txBox="1"/>
          <p:nvPr/>
        </p:nvSpPr>
        <p:spPr>
          <a:xfrm flipH="1">
            <a:off x="1888015" y="-79293"/>
            <a:ext cx="6614877" cy="830997"/>
          </a:xfrm>
          <a:prstGeom prst="rect">
            <a:avLst/>
          </a:prstGeom>
          <a:noFill/>
        </p:spPr>
        <p:txBody>
          <a:bodyPr wrap="square" rtlCol="0">
            <a:spAutoFit/>
          </a:bodyPr>
          <a:lstStyle/>
          <a:p>
            <a:pPr algn="ctr"/>
            <a:r>
              <a:rPr lang="en-US" sz="4800" b="1" i="1" dirty="0"/>
              <a:t>The Noble Duke of York</a:t>
            </a:r>
          </a:p>
        </p:txBody>
      </p:sp>
      <p:pic>
        <p:nvPicPr>
          <p:cNvPr id="11" name="Picture 10" descr="A book and a book cover&#10;&#10;Description automatically generated">
            <a:hlinkClick r:id="rId4"/>
            <a:extLst>
              <a:ext uri="{FF2B5EF4-FFF2-40B4-BE49-F238E27FC236}">
                <a16:creationId xmlns:a16="http://schemas.microsoft.com/office/drawing/2014/main" id="{B42491B9-137E-EB22-8DF3-E9011CD0C1BB}"/>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0012" y="71785"/>
            <a:ext cx="2697617" cy="2697617"/>
          </a:xfrm>
          <a:prstGeom prst="rect">
            <a:avLst/>
          </a:prstGeom>
          <a:noFill/>
          <a:ln>
            <a:noFill/>
          </a:ln>
        </p:spPr>
      </p:pic>
      <p:sp>
        <p:nvSpPr>
          <p:cNvPr id="13" name="TextBox 12">
            <a:extLst>
              <a:ext uri="{FF2B5EF4-FFF2-40B4-BE49-F238E27FC236}">
                <a16:creationId xmlns:a16="http://schemas.microsoft.com/office/drawing/2014/main" id="{798943ED-BAA4-5935-0802-EF8A0435B5F6}"/>
              </a:ext>
            </a:extLst>
          </p:cNvPr>
          <p:cNvSpPr txBox="1"/>
          <p:nvPr/>
        </p:nvSpPr>
        <p:spPr>
          <a:xfrm flipH="1">
            <a:off x="1911340" y="586161"/>
            <a:ext cx="6568225" cy="369332"/>
          </a:xfrm>
          <a:prstGeom prst="rect">
            <a:avLst/>
          </a:prstGeom>
          <a:noFill/>
        </p:spPr>
        <p:txBody>
          <a:bodyPr wrap="square" rtlCol="0">
            <a:spAutoFit/>
          </a:bodyPr>
          <a:lstStyle/>
          <a:p>
            <a:pPr algn="ctr"/>
            <a:r>
              <a:rPr lang="en-US" dirty="0"/>
              <a:t>Singing game in a longways set for 6-8 partner sets</a:t>
            </a:r>
          </a:p>
        </p:txBody>
      </p:sp>
      <p:pic>
        <p:nvPicPr>
          <p:cNvPr id="15" name="Picture 14" descr="A group of children standing in a classroom&#10;&#10;Description automatically generated">
            <a:hlinkClick r:id="rId6"/>
            <a:extLst>
              <a:ext uri="{FF2B5EF4-FFF2-40B4-BE49-F238E27FC236}">
                <a16:creationId xmlns:a16="http://schemas.microsoft.com/office/drawing/2014/main" id="{D4999195-3B04-9530-EF44-48F44EA177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62947" y="478978"/>
            <a:ext cx="3347963" cy="18832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hlinkClick r:id="rId8"/>
            <a:extLst>
              <a:ext uri="{FF2B5EF4-FFF2-40B4-BE49-F238E27FC236}">
                <a16:creationId xmlns:a16="http://schemas.microsoft.com/office/drawing/2014/main" id="{1EB14A78-6BCC-6600-4400-343D98F929F5}"/>
              </a:ext>
            </a:extLst>
          </p:cNvPr>
          <p:cNvSpPr txBox="1"/>
          <p:nvPr/>
        </p:nvSpPr>
        <p:spPr>
          <a:xfrm>
            <a:off x="3279569" y="889732"/>
            <a:ext cx="3831765"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https://bowtiemusic.net/the-noble-duke-of-york/</a:t>
            </a:r>
            <a:endParaRPr lang="en-US" sz="1400" dirty="0">
              <a:latin typeface="Calibri" panose="020F0502020204030204" pitchFamily="34" charset="0"/>
              <a:ea typeface="Helvetica Neue"/>
              <a:cs typeface="Times New Roman" panose="02020603050405020304" pitchFamily="18" charset="0"/>
            </a:endParaRPr>
          </a:p>
        </p:txBody>
      </p:sp>
      <p:sp>
        <p:nvSpPr>
          <p:cNvPr id="17" name="TextBox 16">
            <a:extLst>
              <a:ext uri="{FF2B5EF4-FFF2-40B4-BE49-F238E27FC236}">
                <a16:creationId xmlns:a16="http://schemas.microsoft.com/office/drawing/2014/main" id="{44B3352A-F708-6568-6259-3F353B6BBCA6}"/>
              </a:ext>
            </a:extLst>
          </p:cNvPr>
          <p:cNvSpPr txBox="1"/>
          <p:nvPr/>
        </p:nvSpPr>
        <p:spPr>
          <a:xfrm>
            <a:off x="185064" y="2212385"/>
            <a:ext cx="756938" cy="369332"/>
          </a:xfrm>
          <a:prstGeom prst="rect">
            <a:avLst/>
          </a:prstGeom>
          <a:solidFill>
            <a:schemeClr val="bg1">
              <a:alpha val="44000"/>
            </a:schemeClr>
          </a:solidFill>
        </p:spPr>
        <p:txBody>
          <a:bodyPr wrap="none" rtlCol="0">
            <a:spAutoFit/>
          </a:bodyPr>
          <a:lstStyle/>
          <a:p>
            <a:r>
              <a:rPr lang="en-US" dirty="0"/>
              <a:t>Pg. 24</a:t>
            </a:r>
          </a:p>
        </p:txBody>
      </p:sp>
      <p:sp>
        <p:nvSpPr>
          <p:cNvPr id="8" name="Rectangle 7">
            <a:extLst>
              <a:ext uri="{FF2B5EF4-FFF2-40B4-BE49-F238E27FC236}">
                <a16:creationId xmlns:a16="http://schemas.microsoft.com/office/drawing/2014/main" id="{0CB437A1-A807-2481-BD8C-8E74154C7855}"/>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8194" name="Picture 2">
            <a:extLst>
              <a:ext uri="{FF2B5EF4-FFF2-40B4-BE49-F238E27FC236}">
                <a16:creationId xmlns:a16="http://schemas.microsoft.com/office/drawing/2014/main" id="{122DC03E-936A-CB20-8838-DABFB472093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5645" y="1288354"/>
            <a:ext cx="1334172" cy="133417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736BEC34-3C1A-EBB6-49D9-87A6C0E4F96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cxnSp>
        <p:nvCxnSpPr>
          <p:cNvPr id="9" name="Straight Connector 8">
            <a:extLst>
              <a:ext uri="{FF2B5EF4-FFF2-40B4-BE49-F238E27FC236}">
                <a16:creationId xmlns:a16="http://schemas.microsoft.com/office/drawing/2014/main" id="{4120F946-4506-695D-C835-D6A1FE7CDE74}"/>
              </a:ext>
            </a:extLst>
          </p:cNvPr>
          <p:cNvCxnSpPr>
            <a:cxnSpLocks/>
          </p:cNvCxnSpPr>
          <p:nvPr/>
        </p:nvCxnSpPr>
        <p:spPr>
          <a:xfrm flipV="1">
            <a:off x="6478555" y="2819400"/>
            <a:ext cx="0" cy="4038600"/>
          </a:xfrm>
          <a:prstGeom prst="line">
            <a:avLst/>
          </a:prstGeom>
          <a:ln w="57150"/>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7AEF7166-E592-C4E5-8FBC-35B70ABBFB15}"/>
              </a:ext>
            </a:extLst>
          </p:cNvPr>
          <p:cNvCxnSpPr>
            <a:cxnSpLocks/>
          </p:cNvCxnSpPr>
          <p:nvPr/>
        </p:nvCxnSpPr>
        <p:spPr>
          <a:xfrm flipV="1">
            <a:off x="9706773" y="2819400"/>
            <a:ext cx="0" cy="4038600"/>
          </a:xfrm>
          <a:prstGeom prst="line">
            <a:avLst/>
          </a:prstGeom>
          <a:ln w="57150"/>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8118EE2D-A91C-326F-F32E-B3181C8A7E99}"/>
              </a:ext>
            </a:extLst>
          </p:cNvPr>
          <p:cNvSpPr txBox="1"/>
          <p:nvPr/>
        </p:nvSpPr>
        <p:spPr>
          <a:xfrm>
            <a:off x="9706773" y="3157818"/>
            <a:ext cx="2585772" cy="3293209"/>
          </a:xfrm>
          <a:prstGeom prst="rect">
            <a:avLst/>
          </a:prstGeom>
          <a:noFill/>
        </p:spPr>
        <p:txBody>
          <a:bodyPr wrap="none" rtlCol="0">
            <a:spAutoFit/>
          </a:bodyPr>
          <a:lstStyle/>
          <a:p>
            <a:r>
              <a:rPr lang="en-US" sz="1600" b="1" dirty="0">
                <a:solidFill>
                  <a:srgbClr val="FF0000"/>
                </a:solidFill>
              </a:rPr>
              <a:t>Forward-- high five (4 beats)</a:t>
            </a:r>
          </a:p>
          <a:p>
            <a:r>
              <a:rPr lang="en-US" sz="1600" b="1" dirty="0">
                <a:solidFill>
                  <a:srgbClr val="FF0000"/>
                </a:solidFill>
              </a:rPr>
              <a:t>Back (4 beats)</a:t>
            </a:r>
          </a:p>
          <a:p>
            <a:r>
              <a:rPr lang="en-US" sz="1600" b="1" dirty="0">
                <a:solidFill>
                  <a:srgbClr val="FF0000"/>
                </a:solidFill>
              </a:rPr>
              <a:t>Dosido (8 beats</a:t>
            </a:r>
          </a:p>
          <a:p>
            <a:endParaRPr lang="en-US" sz="1600" b="1" dirty="0">
              <a:solidFill>
                <a:srgbClr val="FF0000"/>
              </a:solidFill>
            </a:endParaRPr>
          </a:p>
          <a:p>
            <a:r>
              <a:rPr lang="en-US" sz="1600" b="1" dirty="0">
                <a:solidFill>
                  <a:srgbClr val="FF0000"/>
                </a:solidFill>
              </a:rPr>
              <a:t>Sashay down (8 beats)</a:t>
            </a:r>
          </a:p>
          <a:p>
            <a:endParaRPr lang="en-US" sz="1600" b="1" dirty="0">
              <a:solidFill>
                <a:srgbClr val="FF0000"/>
              </a:solidFill>
            </a:endParaRPr>
          </a:p>
          <a:p>
            <a:r>
              <a:rPr lang="en-US" sz="1600" b="1" dirty="0">
                <a:solidFill>
                  <a:srgbClr val="FF0000"/>
                </a:solidFill>
              </a:rPr>
              <a:t>Sashay back (8 beats)</a:t>
            </a:r>
          </a:p>
          <a:p>
            <a:endParaRPr lang="en-US" sz="1600" b="1" dirty="0">
              <a:solidFill>
                <a:srgbClr val="FF0000"/>
              </a:solidFill>
            </a:endParaRPr>
          </a:p>
          <a:p>
            <a:endParaRPr lang="en-US" sz="1600" b="1" dirty="0">
              <a:solidFill>
                <a:srgbClr val="FF0000"/>
              </a:solidFill>
            </a:endParaRPr>
          </a:p>
          <a:p>
            <a:r>
              <a:rPr lang="en-US" sz="1600" b="1" dirty="0">
                <a:solidFill>
                  <a:srgbClr val="FF0000"/>
                </a:solidFill>
              </a:rPr>
              <a:t>Cast off and make a bridge</a:t>
            </a:r>
          </a:p>
          <a:p>
            <a:r>
              <a:rPr lang="en-US" sz="1600" b="1" dirty="0">
                <a:solidFill>
                  <a:srgbClr val="FF0000"/>
                </a:solidFill>
              </a:rPr>
              <a:t>(16 beats)</a:t>
            </a:r>
          </a:p>
          <a:p>
            <a:endParaRPr lang="en-US" sz="1600" b="1" dirty="0">
              <a:solidFill>
                <a:srgbClr val="FF0000"/>
              </a:solidFill>
            </a:endParaRPr>
          </a:p>
          <a:p>
            <a:r>
              <a:rPr lang="en-US" sz="1600" b="1" dirty="0">
                <a:solidFill>
                  <a:srgbClr val="FF0000"/>
                </a:solidFill>
              </a:rPr>
              <a:t>Head on through (16 beats)</a:t>
            </a:r>
          </a:p>
        </p:txBody>
      </p:sp>
    </p:spTree>
    <p:extLst>
      <p:ext uri="{BB962C8B-B14F-4D97-AF65-F5344CB8AC3E}">
        <p14:creationId xmlns:p14="http://schemas.microsoft.com/office/powerpoint/2010/main" val="82538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6D76D4-B7AC-19B2-935E-C8038675DC37}"/>
              </a:ext>
            </a:extLst>
          </p:cNvPr>
          <p:cNvPicPr>
            <a:picLocks noChangeAspect="1"/>
          </p:cNvPicPr>
          <p:nvPr/>
        </p:nvPicPr>
        <p:blipFill rotWithShape="1">
          <a:blip r:embed="rId2"/>
          <a:srcRect l="31684" t="17687" r="32653" b="63810"/>
          <a:stretch/>
        </p:blipFill>
        <p:spPr>
          <a:xfrm>
            <a:off x="274543" y="3695700"/>
            <a:ext cx="7832915" cy="2286000"/>
          </a:xfrm>
          <a:prstGeom prst="rect">
            <a:avLst/>
          </a:prstGeom>
        </p:spPr>
      </p:pic>
      <p:cxnSp>
        <p:nvCxnSpPr>
          <p:cNvPr id="4" name="Straight Connector 3">
            <a:extLst>
              <a:ext uri="{FF2B5EF4-FFF2-40B4-BE49-F238E27FC236}">
                <a16:creationId xmlns:a16="http://schemas.microsoft.com/office/drawing/2014/main" id="{7DFF6DC9-53C0-3E08-5535-7447EF8DCD7F}"/>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B6ACE37F-D293-6884-E629-957AC877B3AA}"/>
              </a:ext>
            </a:extLst>
          </p:cNvPr>
          <p:cNvCxnSpPr>
            <a:cxnSpLocks/>
          </p:cNvCxnSpPr>
          <p:nvPr/>
        </p:nvCxnSpPr>
        <p:spPr>
          <a:xfrm flipV="1">
            <a:off x="8270028" y="2819400"/>
            <a:ext cx="0" cy="4038600"/>
          </a:xfrm>
          <a:prstGeom prst="line">
            <a:avLst/>
          </a:prstGeom>
          <a:ln w="57150"/>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C3F0A5AD-C0C7-2F1B-68AC-1FD836CDDF07}"/>
              </a:ext>
            </a:extLst>
          </p:cNvPr>
          <p:cNvPicPr>
            <a:picLocks noChangeAspect="1"/>
          </p:cNvPicPr>
          <p:nvPr/>
        </p:nvPicPr>
        <p:blipFill rotWithShape="1">
          <a:blip r:embed="rId3"/>
          <a:srcRect l="15357" t="74711" r="71429" b="17460"/>
          <a:stretch/>
        </p:blipFill>
        <p:spPr>
          <a:xfrm>
            <a:off x="8409993" y="3211644"/>
            <a:ext cx="3758970" cy="751567"/>
          </a:xfrm>
          <a:prstGeom prst="rect">
            <a:avLst/>
          </a:prstGeom>
        </p:spPr>
      </p:pic>
      <p:pic>
        <p:nvPicPr>
          <p:cNvPr id="8" name="Picture 7">
            <a:extLst>
              <a:ext uri="{FF2B5EF4-FFF2-40B4-BE49-F238E27FC236}">
                <a16:creationId xmlns:a16="http://schemas.microsoft.com/office/drawing/2014/main" id="{5476C869-30B5-7243-F86F-15A717B686CA}"/>
              </a:ext>
            </a:extLst>
          </p:cNvPr>
          <p:cNvPicPr>
            <a:picLocks noChangeAspect="1"/>
          </p:cNvPicPr>
          <p:nvPr/>
        </p:nvPicPr>
        <p:blipFill rotWithShape="1">
          <a:blip r:embed="rId3"/>
          <a:srcRect l="29725" t="24377" r="57354" b="55196"/>
          <a:stretch/>
        </p:blipFill>
        <p:spPr>
          <a:xfrm>
            <a:off x="8502446" y="3830800"/>
            <a:ext cx="3648712" cy="1946760"/>
          </a:xfrm>
          <a:prstGeom prst="rect">
            <a:avLst/>
          </a:prstGeom>
        </p:spPr>
      </p:pic>
      <p:sp>
        <p:nvSpPr>
          <p:cNvPr id="9" name="TextBox 8">
            <a:extLst>
              <a:ext uri="{FF2B5EF4-FFF2-40B4-BE49-F238E27FC236}">
                <a16:creationId xmlns:a16="http://schemas.microsoft.com/office/drawing/2014/main" id="{83922339-4DA0-B31E-5F8A-A8834F35A4E8}"/>
              </a:ext>
            </a:extLst>
          </p:cNvPr>
          <p:cNvSpPr txBox="1"/>
          <p:nvPr/>
        </p:nvSpPr>
        <p:spPr>
          <a:xfrm flipH="1">
            <a:off x="1916824" y="-148376"/>
            <a:ext cx="6571334" cy="1015663"/>
          </a:xfrm>
          <a:prstGeom prst="rect">
            <a:avLst/>
          </a:prstGeom>
          <a:noFill/>
        </p:spPr>
        <p:txBody>
          <a:bodyPr wrap="square" rtlCol="0">
            <a:spAutoFit/>
          </a:bodyPr>
          <a:lstStyle/>
          <a:p>
            <a:pPr algn="ctr"/>
            <a:r>
              <a:rPr lang="en-US" sz="6000" b="1" i="1" dirty="0"/>
              <a:t>The Tree Song</a:t>
            </a:r>
          </a:p>
        </p:txBody>
      </p:sp>
      <p:pic>
        <p:nvPicPr>
          <p:cNvPr id="11" name="Picture 10" descr="Children dancing in a class&#10;&#10;Description automatically generated">
            <a:hlinkClick r:id="rId4"/>
            <a:extLst>
              <a:ext uri="{FF2B5EF4-FFF2-40B4-BE49-F238E27FC236}">
                <a16:creationId xmlns:a16="http://schemas.microsoft.com/office/drawing/2014/main" id="{63923FF8-B8B2-C5F5-639C-10596B85C73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581" y="93574"/>
            <a:ext cx="2608305" cy="2608305"/>
          </a:xfrm>
          <a:prstGeom prst="rect">
            <a:avLst/>
          </a:prstGeom>
          <a:noFill/>
          <a:ln>
            <a:noFill/>
          </a:ln>
        </p:spPr>
      </p:pic>
      <p:sp>
        <p:nvSpPr>
          <p:cNvPr id="12" name="TextBox 11">
            <a:extLst>
              <a:ext uri="{FF2B5EF4-FFF2-40B4-BE49-F238E27FC236}">
                <a16:creationId xmlns:a16="http://schemas.microsoft.com/office/drawing/2014/main" id="{22615C34-6FC2-C57C-0002-6C2C4ADDCBB2}"/>
              </a:ext>
            </a:extLst>
          </p:cNvPr>
          <p:cNvSpPr txBox="1"/>
          <p:nvPr/>
        </p:nvSpPr>
        <p:spPr>
          <a:xfrm flipH="1">
            <a:off x="1810665" y="585762"/>
            <a:ext cx="6571335" cy="369332"/>
          </a:xfrm>
          <a:prstGeom prst="rect">
            <a:avLst/>
          </a:prstGeom>
          <a:noFill/>
        </p:spPr>
        <p:txBody>
          <a:bodyPr wrap="square" rtlCol="0">
            <a:spAutoFit/>
          </a:bodyPr>
          <a:lstStyle/>
          <a:p>
            <a:pPr algn="ctr"/>
            <a:r>
              <a:rPr lang="en-US" dirty="0"/>
              <a:t>Song with motions</a:t>
            </a:r>
          </a:p>
        </p:txBody>
      </p:sp>
      <p:pic>
        <p:nvPicPr>
          <p:cNvPr id="14" name="Picture 13">
            <a:hlinkClick r:id="rId6"/>
            <a:extLst>
              <a:ext uri="{FF2B5EF4-FFF2-40B4-BE49-F238E27FC236}">
                <a16:creationId xmlns:a16="http://schemas.microsoft.com/office/drawing/2014/main" id="{59718201-9662-F83D-C9A3-E3ABAC1D3A6A}"/>
              </a:ext>
            </a:extLst>
          </p:cNvPr>
          <p:cNvPicPr>
            <a:picLocks noChangeAspect="1"/>
          </p:cNvPicPr>
          <p:nvPr/>
        </p:nvPicPr>
        <p:blipFill>
          <a:blip r:embed="rId7"/>
          <a:stretch>
            <a:fillRect/>
          </a:stretch>
        </p:blipFill>
        <p:spPr>
          <a:xfrm>
            <a:off x="8661652" y="445421"/>
            <a:ext cx="3367317" cy="18941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TextBox 14">
            <a:hlinkClick r:id="rId8"/>
            <a:extLst>
              <a:ext uri="{FF2B5EF4-FFF2-40B4-BE49-F238E27FC236}">
                <a16:creationId xmlns:a16="http://schemas.microsoft.com/office/drawing/2014/main" id="{5CA56F2A-491E-AF9C-8C2D-99AF8516004B}"/>
              </a:ext>
            </a:extLst>
          </p:cNvPr>
          <p:cNvSpPr txBox="1"/>
          <p:nvPr/>
        </p:nvSpPr>
        <p:spPr>
          <a:xfrm>
            <a:off x="3459836" y="887949"/>
            <a:ext cx="336731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https://bowtiemusic.net/the-tree-song/</a:t>
            </a:r>
            <a:endParaRPr lang="en-US" sz="1400" dirty="0">
              <a:latin typeface="Calibri" panose="020F0502020204030204" pitchFamily="34" charset="0"/>
              <a:ea typeface="Helvetica Neue"/>
              <a:cs typeface="Times New Roman" panose="02020603050405020304" pitchFamily="18" charset="0"/>
            </a:endParaRPr>
          </a:p>
        </p:txBody>
      </p:sp>
      <p:sp>
        <p:nvSpPr>
          <p:cNvPr id="16" name="TextBox 15">
            <a:extLst>
              <a:ext uri="{FF2B5EF4-FFF2-40B4-BE49-F238E27FC236}">
                <a16:creationId xmlns:a16="http://schemas.microsoft.com/office/drawing/2014/main" id="{49F77181-8205-4693-CEEA-BF16C9DC56FF}"/>
              </a:ext>
            </a:extLst>
          </p:cNvPr>
          <p:cNvSpPr txBox="1"/>
          <p:nvPr/>
        </p:nvSpPr>
        <p:spPr>
          <a:xfrm>
            <a:off x="185064" y="2165730"/>
            <a:ext cx="756938" cy="369332"/>
          </a:xfrm>
          <a:prstGeom prst="rect">
            <a:avLst/>
          </a:prstGeom>
          <a:solidFill>
            <a:schemeClr val="bg1">
              <a:alpha val="44000"/>
            </a:schemeClr>
          </a:solidFill>
        </p:spPr>
        <p:txBody>
          <a:bodyPr wrap="none" rtlCol="0">
            <a:spAutoFit/>
          </a:bodyPr>
          <a:lstStyle/>
          <a:p>
            <a:r>
              <a:rPr lang="en-US" dirty="0"/>
              <a:t>Pg. 42</a:t>
            </a:r>
          </a:p>
        </p:txBody>
      </p:sp>
      <p:sp>
        <p:nvSpPr>
          <p:cNvPr id="10" name="Rectangle 9">
            <a:extLst>
              <a:ext uri="{FF2B5EF4-FFF2-40B4-BE49-F238E27FC236}">
                <a16:creationId xmlns:a16="http://schemas.microsoft.com/office/drawing/2014/main" id="{7C5D5E27-D870-561A-571A-B7235F0AAD73}"/>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7170" name="Picture 2">
            <a:extLst>
              <a:ext uri="{FF2B5EF4-FFF2-40B4-BE49-F238E27FC236}">
                <a16:creationId xmlns:a16="http://schemas.microsoft.com/office/drawing/2014/main" id="{96301B7A-E346-9497-C893-F2B9261172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9126" y="1266076"/>
            <a:ext cx="1354667" cy="13546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54DA0697-D2E8-2432-B48D-41AD85D0CC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pic>
        <p:nvPicPr>
          <p:cNvPr id="13" name="Picture 12">
            <a:extLst>
              <a:ext uri="{FF2B5EF4-FFF2-40B4-BE49-F238E27FC236}">
                <a16:creationId xmlns:a16="http://schemas.microsoft.com/office/drawing/2014/main" id="{4E7C6C66-8558-5248-BB55-C040583E1850}"/>
              </a:ext>
            </a:extLst>
          </p:cNvPr>
          <p:cNvPicPr>
            <a:picLocks noChangeAspect="1"/>
          </p:cNvPicPr>
          <p:nvPr/>
        </p:nvPicPr>
        <p:blipFill rotWithShape="1">
          <a:blip r:embed="rId3"/>
          <a:srcRect l="15357" t="74711" r="71429" b="17460"/>
          <a:stretch/>
        </p:blipFill>
        <p:spPr>
          <a:xfrm>
            <a:off x="8407515" y="5796866"/>
            <a:ext cx="3758970" cy="751567"/>
          </a:xfrm>
          <a:prstGeom prst="rect">
            <a:avLst/>
          </a:prstGeom>
        </p:spPr>
      </p:pic>
    </p:spTree>
    <p:extLst>
      <p:ext uri="{BB962C8B-B14F-4D97-AF65-F5344CB8AC3E}">
        <p14:creationId xmlns:p14="http://schemas.microsoft.com/office/powerpoint/2010/main" val="2124373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DA87E9-D4CC-106E-97B4-E7529D2302B2}"/>
              </a:ext>
            </a:extLst>
          </p:cNvPr>
          <p:cNvPicPr>
            <a:picLocks noChangeAspect="1"/>
          </p:cNvPicPr>
          <p:nvPr/>
        </p:nvPicPr>
        <p:blipFill rotWithShape="1">
          <a:blip r:embed="rId2"/>
          <a:srcRect l="30765" t="22041" r="33495" b="57007"/>
          <a:stretch/>
        </p:blipFill>
        <p:spPr>
          <a:xfrm>
            <a:off x="83976" y="3785565"/>
            <a:ext cx="6289521" cy="2074060"/>
          </a:xfrm>
          <a:prstGeom prst="rect">
            <a:avLst/>
          </a:prstGeom>
        </p:spPr>
      </p:pic>
      <p:cxnSp>
        <p:nvCxnSpPr>
          <p:cNvPr id="4" name="Straight Connector 3">
            <a:extLst>
              <a:ext uri="{FF2B5EF4-FFF2-40B4-BE49-F238E27FC236}">
                <a16:creationId xmlns:a16="http://schemas.microsoft.com/office/drawing/2014/main" id="{5B93476C-8B71-7918-2528-75C78DB507F0}"/>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0A2D9D49-1D39-44F7-AD72-EB93D7AA94DD}"/>
              </a:ext>
            </a:extLst>
          </p:cNvPr>
          <p:cNvPicPr>
            <a:picLocks noChangeAspect="1"/>
          </p:cNvPicPr>
          <p:nvPr/>
        </p:nvPicPr>
        <p:blipFill rotWithShape="1">
          <a:blip r:embed="rId3"/>
          <a:srcRect l="29554" t="34866" r="58839" b="37302"/>
          <a:stretch/>
        </p:blipFill>
        <p:spPr>
          <a:xfrm>
            <a:off x="6373497" y="3422783"/>
            <a:ext cx="3498977" cy="2831833"/>
          </a:xfrm>
          <a:prstGeom prst="rect">
            <a:avLst/>
          </a:prstGeom>
        </p:spPr>
      </p:pic>
      <p:sp>
        <p:nvSpPr>
          <p:cNvPr id="8" name="TextBox 7">
            <a:extLst>
              <a:ext uri="{FF2B5EF4-FFF2-40B4-BE49-F238E27FC236}">
                <a16:creationId xmlns:a16="http://schemas.microsoft.com/office/drawing/2014/main" id="{3954F7C8-AD49-A7A2-A249-49AC08A564B9}"/>
              </a:ext>
            </a:extLst>
          </p:cNvPr>
          <p:cNvSpPr txBox="1"/>
          <p:nvPr/>
        </p:nvSpPr>
        <p:spPr>
          <a:xfrm flipH="1">
            <a:off x="2042446" y="-139349"/>
            <a:ext cx="6614877" cy="1015663"/>
          </a:xfrm>
          <a:prstGeom prst="rect">
            <a:avLst/>
          </a:prstGeom>
          <a:noFill/>
        </p:spPr>
        <p:txBody>
          <a:bodyPr wrap="square" rtlCol="0">
            <a:spAutoFit/>
          </a:bodyPr>
          <a:lstStyle/>
          <a:p>
            <a:pPr algn="ctr"/>
            <a:r>
              <a:rPr lang="en-US" sz="6000" b="1" i="1" dirty="0"/>
              <a:t>Highland Gates</a:t>
            </a:r>
          </a:p>
        </p:txBody>
      </p:sp>
      <p:pic>
        <p:nvPicPr>
          <p:cNvPr id="9" name="Picture 8" descr="Children dancing in a class&#10;&#10;Description automatically generated">
            <a:hlinkClick r:id="rId4"/>
            <a:extLst>
              <a:ext uri="{FF2B5EF4-FFF2-40B4-BE49-F238E27FC236}">
                <a16:creationId xmlns:a16="http://schemas.microsoft.com/office/drawing/2014/main" id="{53E435F4-2F58-A952-B294-4FD602E459A4}"/>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81" y="93574"/>
            <a:ext cx="2608305" cy="2608305"/>
          </a:xfrm>
          <a:prstGeom prst="rect">
            <a:avLst/>
          </a:prstGeom>
          <a:noFill/>
          <a:ln>
            <a:noFill/>
          </a:ln>
        </p:spPr>
      </p:pic>
      <p:sp>
        <p:nvSpPr>
          <p:cNvPr id="10" name="TextBox 9">
            <a:extLst>
              <a:ext uri="{FF2B5EF4-FFF2-40B4-BE49-F238E27FC236}">
                <a16:creationId xmlns:a16="http://schemas.microsoft.com/office/drawing/2014/main" id="{83717A07-929A-4A3E-D4C4-580E12B70B11}"/>
              </a:ext>
            </a:extLst>
          </p:cNvPr>
          <p:cNvSpPr txBox="1"/>
          <p:nvPr/>
        </p:nvSpPr>
        <p:spPr>
          <a:xfrm flipH="1">
            <a:off x="1830367" y="621419"/>
            <a:ext cx="6614878" cy="400110"/>
          </a:xfrm>
          <a:prstGeom prst="rect">
            <a:avLst/>
          </a:prstGeom>
          <a:noFill/>
        </p:spPr>
        <p:txBody>
          <a:bodyPr wrap="square" rtlCol="0">
            <a:spAutoFit/>
          </a:bodyPr>
          <a:lstStyle/>
          <a:p>
            <a:pPr algn="ctr"/>
            <a:r>
              <a:rPr lang="en-US" sz="2000" dirty="0"/>
              <a:t>Singing game in a circle formation</a:t>
            </a:r>
          </a:p>
        </p:txBody>
      </p:sp>
      <p:pic>
        <p:nvPicPr>
          <p:cNvPr id="12" name="Picture 11" descr="A group of children in a classroom&#10;&#10;Description automatically generated">
            <a:hlinkClick r:id="rId6"/>
            <a:extLst>
              <a:ext uri="{FF2B5EF4-FFF2-40B4-BE49-F238E27FC236}">
                <a16:creationId xmlns:a16="http://schemas.microsoft.com/office/drawing/2014/main" id="{410E51F7-183C-04DB-9DAB-0D9468A011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48471" y="458693"/>
            <a:ext cx="3349614" cy="18841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hlinkClick r:id="rId8"/>
            <a:extLst>
              <a:ext uri="{FF2B5EF4-FFF2-40B4-BE49-F238E27FC236}">
                <a16:creationId xmlns:a16="http://schemas.microsoft.com/office/drawing/2014/main" id="{6D500A44-CCA5-6AFE-E54F-183BC6618E23}"/>
              </a:ext>
            </a:extLst>
          </p:cNvPr>
          <p:cNvSpPr txBox="1"/>
          <p:nvPr/>
        </p:nvSpPr>
        <p:spPr>
          <a:xfrm>
            <a:off x="3325338" y="895233"/>
            <a:ext cx="36249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https://bowtiemusic.net/the-highland-gates/</a:t>
            </a:r>
            <a:endParaRPr lang="en-US" sz="1400" dirty="0">
              <a:latin typeface="Calibri" panose="020F0502020204030204" pitchFamily="34" charset="0"/>
              <a:ea typeface="Helvetica Neue"/>
              <a:cs typeface="Times New Roman" panose="02020603050405020304" pitchFamily="18" charset="0"/>
            </a:endParaRPr>
          </a:p>
        </p:txBody>
      </p:sp>
      <p:sp>
        <p:nvSpPr>
          <p:cNvPr id="14" name="TextBox 13">
            <a:extLst>
              <a:ext uri="{FF2B5EF4-FFF2-40B4-BE49-F238E27FC236}">
                <a16:creationId xmlns:a16="http://schemas.microsoft.com/office/drawing/2014/main" id="{704B617D-C23E-AA31-215E-1D69F0452805}"/>
              </a:ext>
            </a:extLst>
          </p:cNvPr>
          <p:cNvSpPr txBox="1"/>
          <p:nvPr/>
        </p:nvSpPr>
        <p:spPr>
          <a:xfrm>
            <a:off x="185064" y="2089274"/>
            <a:ext cx="756938" cy="369332"/>
          </a:xfrm>
          <a:prstGeom prst="rect">
            <a:avLst/>
          </a:prstGeom>
          <a:solidFill>
            <a:schemeClr val="bg1">
              <a:alpha val="44000"/>
            </a:schemeClr>
          </a:solidFill>
        </p:spPr>
        <p:txBody>
          <a:bodyPr wrap="none" rtlCol="0">
            <a:spAutoFit/>
          </a:bodyPr>
          <a:lstStyle/>
          <a:p>
            <a:r>
              <a:rPr lang="en-US" dirty="0"/>
              <a:t>Pg. 24</a:t>
            </a:r>
          </a:p>
        </p:txBody>
      </p:sp>
      <p:sp>
        <p:nvSpPr>
          <p:cNvPr id="15" name="Rectangle 14">
            <a:extLst>
              <a:ext uri="{FF2B5EF4-FFF2-40B4-BE49-F238E27FC236}">
                <a16:creationId xmlns:a16="http://schemas.microsoft.com/office/drawing/2014/main" id="{0EB266AC-2037-E2C1-FAC0-40A8DB73E06F}"/>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6386" name="Picture 2">
            <a:extLst>
              <a:ext uri="{FF2B5EF4-FFF2-40B4-BE49-F238E27FC236}">
                <a16:creationId xmlns:a16="http://schemas.microsoft.com/office/drawing/2014/main" id="{091268CA-9041-4E61-1E7F-5ECA5E5D24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0439" y="1301245"/>
            <a:ext cx="1315108" cy="131510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7C9A3A6D-7EA8-0CAE-34FB-8134CF853C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cxnSp>
        <p:nvCxnSpPr>
          <p:cNvPr id="11" name="Straight Connector 10">
            <a:extLst>
              <a:ext uri="{FF2B5EF4-FFF2-40B4-BE49-F238E27FC236}">
                <a16:creationId xmlns:a16="http://schemas.microsoft.com/office/drawing/2014/main" id="{CC6CF954-2E62-32E8-61F5-B6CA9F73F37A}"/>
              </a:ext>
            </a:extLst>
          </p:cNvPr>
          <p:cNvCxnSpPr>
            <a:cxnSpLocks/>
          </p:cNvCxnSpPr>
          <p:nvPr/>
        </p:nvCxnSpPr>
        <p:spPr>
          <a:xfrm flipV="1">
            <a:off x="6422569" y="2819400"/>
            <a:ext cx="0" cy="4038600"/>
          </a:xfrm>
          <a:prstGeom prst="line">
            <a:avLst/>
          </a:prstGeom>
          <a:ln w="57150"/>
        </p:spPr>
        <p:style>
          <a:lnRef idx="3">
            <a:schemeClr val="dk1"/>
          </a:lnRef>
          <a:fillRef idx="0">
            <a:schemeClr val="dk1"/>
          </a:fillRef>
          <a:effectRef idx="2">
            <a:schemeClr val="dk1"/>
          </a:effectRef>
          <a:fontRef idx="minor">
            <a:schemeClr val="tx1"/>
          </a:fontRef>
        </p:style>
      </p:cxnSp>
      <p:cxnSp>
        <p:nvCxnSpPr>
          <p:cNvPr id="16" name="Straight Connector 15">
            <a:extLst>
              <a:ext uri="{FF2B5EF4-FFF2-40B4-BE49-F238E27FC236}">
                <a16:creationId xmlns:a16="http://schemas.microsoft.com/office/drawing/2014/main" id="{A44034E9-F21D-5CBA-A65D-15D6E7A95A7C}"/>
              </a:ext>
            </a:extLst>
          </p:cNvPr>
          <p:cNvCxnSpPr>
            <a:cxnSpLocks/>
          </p:cNvCxnSpPr>
          <p:nvPr/>
        </p:nvCxnSpPr>
        <p:spPr>
          <a:xfrm flipV="1">
            <a:off x="9744097" y="2819400"/>
            <a:ext cx="0" cy="4038600"/>
          </a:xfrm>
          <a:prstGeom prst="line">
            <a:avLst/>
          </a:prstGeom>
          <a:ln w="57150"/>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1062DE84-C1C8-3E10-DBB2-FB3D24853DB2}"/>
              </a:ext>
            </a:extLst>
          </p:cNvPr>
          <p:cNvSpPr txBox="1"/>
          <p:nvPr/>
        </p:nvSpPr>
        <p:spPr>
          <a:xfrm>
            <a:off x="9790752" y="3422783"/>
            <a:ext cx="2375650" cy="2593018"/>
          </a:xfrm>
          <a:prstGeom prst="rect">
            <a:avLst/>
          </a:prstGeom>
          <a:noFill/>
        </p:spPr>
        <p:txBody>
          <a:bodyPr wrap="none" rtlCol="0">
            <a:spAutoFit/>
          </a:bodyPr>
          <a:lstStyle/>
          <a:p>
            <a:r>
              <a:rPr lang="en-US" sz="1250" b="1" dirty="0">
                <a:solidFill>
                  <a:srgbClr val="FF0000"/>
                </a:solidFill>
              </a:rPr>
              <a:t>Circle left</a:t>
            </a:r>
          </a:p>
          <a:p>
            <a:endParaRPr lang="en-US" sz="1250" b="1" dirty="0">
              <a:solidFill>
                <a:srgbClr val="FF0000"/>
              </a:solidFill>
            </a:endParaRPr>
          </a:p>
          <a:p>
            <a:endParaRPr lang="en-US" sz="1250" b="1" dirty="0">
              <a:solidFill>
                <a:srgbClr val="FF0000"/>
              </a:solidFill>
            </a:endParaRPr>
          </a:p>
          <a:p>
            <a:endParaRPr lang="en-US" sz="1250" b="1" dirty="0">
              <a:solidFill>
                <a:srgbClr val="FF0000"/>
              </a:solidFill>
            </a:endParaRPr>
          </a:p>
          <a:p>
            <a:endParaRPr lang="en-US" sz="1250" b="1" dirty="0">
              <a:solidFill>
                <a:srgbClr val="FF0000"/>
              </a:solidFill>
            </a:endParaRPr>
          </a:p>
          <a:p>
            <a:r>
              <a:rPr lang="en-US" sz="1250" b="1" dirty="0">
                <a:solidFill>
                  <a:srgbClr val="FF0000"/>
                </a:solidFill>
              </a:rPr>
              <a:t>Forward and back </a:t>
            </a:r>
          </a:p>
          <a:p>
            <a:r>
              <a:rPr lang="en-US" sz="1250" b="1" dirty="0">
                <a:solidFill>
                  <a:srgbClr val="FF0000"/>
                </a:solidFill>
              </a:rPr>
              <a:t>Forward and back </a:t>
            </a:r>
          </a:p>
          <a:p>
            <a:endParaRPr lang="en-US" sz="1250" b="1" dirty="0">
              <a:solidFill>
                <a:srgbClr val="FF0000"/>
              </a:solidFill>
            </a:endParaRPr>
          </a:p>
          <a:p>
            <a:r>
              <a:rPr lang="en-US" sz="1250" b="1" dirty="0">
                <a:solidFill>
                  <a:srgbClr val="FF0000"/>
                </a:solidFill>
              </a:rPr>
              <a:t>Leader weaves through windows</a:t>
            </a:r>
          </a:p>
          <a:p>
            <a:endParaRPr lang="en-US" sz="1250" b="1" dirty="0">
              <a:solidFill>
                <a:srgbClr val="FF0000"/>
              </a:solidFill>
            </a:endParaRPr>
          </a:p>
          <a:p>
            <a:r>
              <a:rPr lang="en-US" sz="1250" b="1" dirty="0">
                <a:solidFill>
                  <a:srgbClr val="FF0000"/>
                </a:solidFill>
              </a:rPr>
              <a:t>Leader kneels</a:t>
            </a:r>
          </a:p>
          <a:p>
            <a:endParaRPr lang="en-US" sz="1250" b="1" dirty="0">
              <a:solidFill>
                <a:srgbClr val="FF0000"/>
              </a:solidFill>
            </a:endParaRPr>
          </a:p>
          <a:p>
            <a:r>
              <a:rPr lang="en-US" sz="1250" b="1" dirty="0">
                <a:solidFill>
                  <a:srgbClr val="FF0000"/>
                </a:solidFill>
              </a:rPr>
              <a:t>Two hand turn</a:t>
            </a:r>
          </a:p>
        </p:txBody>
      </p:sp>
    </p:spTree>
    <p:extLst>
      <p:ext uri="{BB962C8B-B14F-4D97-AF65-F5344CB8AC3E}">
        <p14:creationId xmlns:p14="http://schemas.microsoft.com/office/powerpoint/2010/main" val="210558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8654DE-4723-1F5E-AD24-243C6BB0311C}"/>
              </a:ext>
            </a:extLst>
          </p:cNvPr>
          <p:cNvPicPr>
            <a:picLocks noChangeAspect="1"/>
          </p:cNvPicPr>
          <p:nvPr/>
        </p:nvPicPr>
        <p:blipFill rotWithShape="1">
          <a:blip r:embed="rId2"/>
          <a:srcRect l="32832" t="17688" r="31046" b="48843"/>
          <a:stretch/>
        </p:blipFill>
        <p:spPr>
          <a:xfrm rot="-60000">
            <a:off x="914818" y="3131199"/>
            <a:ext cx="6552367" cy="3415004"/>
          </a:xfrm>
          <a:prstGeom prst="rect">
            <a:avLst/>
          </a:prstGeom>
        </p:spPr>
      </p:pic>
      <p:cxnSp>
        <p:nvCxnSpPr>
          <p:cNvPr id="4" name="Straight Connector 3">
            <a:extLst>
              <a:ext uri="{FF2B5EF4-FFF2-40B4-BE49-F238E27FC236}">
                <a16:creationId xmlns:a16="http://schemas.microsoft.com/office/drawing/2014/main" id="{2C0405F6-4A64-223D-A28B-ACF5394112DE}"/>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C397F62F-065C-1AEC-A80E-516568E6D82E}"/>
              </a:ext>
            </a:extLst>
          </p:cNvPr>
          <p:cNvCxnSpPr>
            <a:cxnSpLocks/>
          </p:cNvCxnSpPr>
          <p:nvPr/>
        </p:nvCxnSpPr>
        <p:spPr>
          <a:xfrm flipV="1">
            <a:off x="8382000" y="2819400"/>
            <a:ext cx="0" cy="4038600"/>
          </a:xfrm>
          <a:prstGeom prst="line">
            <a:avLst/>
          </a:prstGeom>
          <a:ln w="57150"/>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3CF85872-38E2-3D75-B77D-BAEDB6D9DA23}"/>
              </a:ext>
            </a:extLst>
          </p:cNvPr>
          <p:cNvPicPr>
            <a:picLocks noChangeAspect="1"/>
          </p:cNvPicPr>
          <p:nvPr/>
        </p:nvPicPr>
        <p:blipFill rotWithShape="1">
          <a:blip r:embed="rId3"/>
          <a:srcRect l="16071" t="56220" r="73304" b="35185"/>
          <a:stretch/>
        </p:blipFill>
        <p:spPr>
          <a:xfrm>
            <a:off x="8485298" y="4417469"/>
            <a:ext cx="3603405" cy="983768"/>
          </a:xfrm>
          <a:prstGeom prst="rect">
            <a:avLst/>
          </a:prstGeom>
        </p:spPr>
      </p:pic>
      <p:sp>
        <p:nvSpPr>
          <p:cNvPr id="8" name="TextBox 7">
            <a:extLst>
              <a:ext uri="{FF2B5EF4-FFF2-40B4-BE49-F238E27FC236}">
                <a16:creationId xmlns:a16="http://schemas.microsoft.com/office/drawing/2014/main" id="{C67C313C-7F97-BBEC-F2BB-277FEEDAD76A}"/>
              </a:ext>
            </a:extLst>
          </p:cNvPr>
          <p:cNvSpPr txBox="1"/>
          <p:nvPr/>
        </p:nvSpPr>
        <p:spPr>
          <a:xfrm flipH="1">
            <a:off x="1903076" y="-100856"/>
            <a:ext cx="6582222" cy="830997"/>
          </a:xfrm>
          <a:prstGeom prst="rect">
            <a:avLst/>
          </a:prstGeom>
          <a:noFill/>
        </p:spPr>
        <p:txBody>
          <a:bodyPr wrap="square" rtlCol="0">
            <a:spAutoFit/>
          </a:bodyPr>
          <a:lstStyle/>
          <a:p>
            <a:pPr algn="ctr"/>
            <a:r>
              <a:rPr lang="en-US" sz="4800" b="1" i="1" dirty="0"/>
              <a:t>Charlie Over The Ocean</a:t>
            </a:r>
          </a:p>
        </p:txBody>
      </p:sp>
      <p:pic>
        <p:nvPicPr>
          <p:cNvPr id="9" name="Picture 8" descr="Children dancing in a class&#10;&#10;Description automatically generated">
            <a:hlinkClick r:id="rId4"/>
            <a:extLst>
              <a:ext uri="{FF2B5EF4-FFF2-40B4-BE49-F238E27FC236}">
                <a16:creationId xmlns:a16="http://schemas.microsoft.com/office/drawing/2014/main" id="{546C932A-5D62-C4F7-D0D7-87D57130D9D2}"/>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81" y="93574"/>
            <a:ext cx="2608305" cy="2608305"/>
          </a:xfrm>
          <a:prstGeom prst="rect">
            <a:avLst/>
          </a:prstGeom>
          <a:noFill/>
          <a:ln>
            <a:noFill/>
          </a:ln>
        </p:spPr>
      </p:pic>
      <p:sp>
        <p:nvSpPr>
          <p:cNvPr id="10" name="TextBox 9">
            <a:extLst>
              <a:ext uri="{FF2B5EF4-FFF2-40B4-BE49-F238E27FC236}">
                <a16:creationId xmlns:a16="http://schemas.microsoft.com/office/drawing/2014/main" id="{4B6D32DE-8764-B27D-CEDB-335F3B8E4916}"/>
              </a:ext>
            </a:extLst>
          </p:cNvPr>
          <p:cNvSpPr txBox="1"/>
          <p:nvPr/>
        </p:nvSpPr>
        <p:spPr>
          <a:xfrm flipH="1">
            <a:off x="1903075" y="581789"/>
            <a:ext cx="6582220" cy="369332"/>
          </a:xfrm>
          <a:prstGeom prst="rect">
            <a:avLst/>
          </a:prstGeom>
          <a:noFill/>
        </p:spPr>
        <p:txBody>
          <a:bodyPr wrap="square" rtlCol="0">
            <a:spAutoFit/>
          </a:bodyPr>
          <a:lstStyle/>
          <a:p>
            <a:pPr algn="ctr"/>
            <a:r>
              <a:rPr lang="en-US" dirty="0"/>
              <a:t>Singing game in a circle formation</a:t>
            </a:r>
          </a:p>
        </p:txBody>
      </p:sp>
      <p:pic>
        <p:nvPicPr>
          <p:cNvPr id="12" name="Picture 11">
            <a:hlinkClick r:id="rId6"/>
            <a:extLst>
              <a:ext uri="{FF2B5EF4-FFF2-40B4-BE49-F238E27FC236}">
                <a16:creationId xmlns:a16="http://schemas.microsoft.com/office/drawing/2014/main" id="{110FFE95-2BB3-70F9-9141-7F5ED6BF585D}"/>
              </a:ext>
            </a:extLst>
          </p:cNvPr>
          <p:cNvPicPr>
            <a:picLocks noChangeAspect="1"/>
          </p:cNvPicPr>
          <p:nvPr/>
        </p:nvPicPr>
        <p:blipFill>
          <a:blip r:embed="rId7"/>
          <a:stretch>
            <a:fillRect/>
          </a:stretch>
        </p:blipFill>
        <p:spPr>
          <a:xfrm>
            <a:off x="8650829" y="453820"/>
            <a:ext cx="3356108" cy="18878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hlinkClick r:id="rId8"/>
            <a:extLst>
              <a:ext uri="{FF2B5EF4-FFF2-40B4-BE49-F238E27FC236}">
                <a16:creationId xmlns:a16="http://schemas.microsoft.com/office/drawing/2014/main" id="{86FB5337-E188-7868-0F74-8098D15EEE4B}"/>
              </a:ext>
            </a:extLst>
          </p:cNvPr>
          <p:cNvSpPr txBox="1"/>
          <p:nvPr/>
        </p:nvSpPr>
        <p:spPr>
          <a:xfrm>
            <a:off x="3305517" y="913555"/>
            <a:ext cx="37773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https://bowtiemusic.net/charlie-over-the-ocean/</a:t>
            </a:r>
            <a:endParaRPr lang="en-US" sz="1400" dirty="0">
              <a:latin typeface="Calibri" panose="020F0502020204030204" pitchFamily="34" charset="0"/>
              <a:ea typeface="Helvetica Neue"/>
              <a:cs typeface="Times New Roman" panose="02020603050405020304" pitchFamily="18" charset="0"/>
            </a:endParaRPr>
          </a:p>
        </p:txBody>
      </p:sp>
      <p:sp>
        <p:nvSpPr>
          <p:cNvPr id="14" name="TextBox 13">
            <a:extLst>
              <a:ext uri="{FF2B5EF4-FFF2-40B4-BE49-F238E27FC236}">
                <a16:creationId xmlns:a16="http://schemas.microsoft.com/office/drawing/2014/main" id="{05F4094E-EC30-5DD8-04EC-47E7C36A6A57}"/>
              </a:ext>
            </a:extLst>
          </p:cNvPr>
          <p:cNvSpPr txBox="1"/>
          <p:nvPr/>
        </p:nvSpPr>
        <p:spPr>
          <a:xfrm>
            <a:off x="250379" y="2087670"/>
            <a:ext cx="756938" cy="369332"/>
          </a:xfrm>
          <a:prstGeom prst="rect">
            <a:avLst/>
          </a:prstGeom>
          <a:solidFill>
            <a:schemeClr val="bg1">
              <a:alpha val="44000"/>
            </a:schemeClr>
          </a:solidFill>
        </p:spPr>
        <p:txBody>
          <a:bodyPr wrap="none" rtlCol="0">
            <a:spAutoFit/>
          </a:bodyPr>
          <a:lstStyle/>
          <a:p>
            <a:r>
              <a:rPr lang="en-US" dirty="0"/>
              <a:t>Pg. 11</a:t>
            </a:r>
          </a:p>
        </p:txBody>
      </p:sp>
      <p:sp>
        <p:nvSpPr>
          <p:cNvPr id="15" name="Rectangle 14">
            <a:extLst>
              <a:ext uri="{FF2B5EF4-FFF2-40B4-BE49-F238E27FC236}">
                <a16:creationId xmlns:a16="http://schemas.microsoft.com/office/drawing/2014/main" id="{B19ED18B-52F7-89EE-59CC-22298FB806AE}"/>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6146" name="Picture 2">
            <a:extLst>
              <a:ext uri="{FF2B5EF4-FFF2-40B4-BE49-F238E27FC236}">
                <a16:creationId xmlns:a16="http://schemas.microsoft.com/office/drawing/2014/main" id="{546A225B-7BFF-C7D4-E7F0-829ADBFE43D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62377" y="1277794"/>
            <a:ext cx="1331231" cy="13312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E102CEB4-0A5D-4BA0-8EA2-ACE5FDEA5CE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4261590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B45594-1D2A-210D-B8D7-2CFF61D5AEF6}"/>
              </a:ext>
            </a:extLst>
          </p:cNvPr>
          <p:cNvPicPr>
            <a:picLocks noChangeAspect="1"/>
          </p:cNvPicPr>
          <p:nvPr/>
        </p:nvPicPr>
        <p:blipFill rotWithShape="1">
          <a:blip r:embed="rId2"/>
          <a:srcRect l="33215" t="15782" r="31888" b="44218"/>
          <a:stretch/>
        </p:blipFill>
        <p:spPr>
          <a:xfrm>
            <a:off x="650618" y="2537803"/>
            <a:ext cx="6512767" cy="4199021"/>
          </a:xfrm>
          <a:prstGeom prst="rect">
            <a:avLst/>
          </a:prstGeom>
        </p:spPr>
      </p:pic>
      <p:cxnSp>
        <p:nvCxnSpPr>
          <p:cNvPr id="4" name="Straight Connector 3">
            <a:extLst>
              <a:ext uri="{FF2B5EF4-FFF2-40B4-BE49-F238E27FC236}">
                <a16:creationId xmlns:a16="http://schemas.microsoft.com/office/drawing/2014/main" id="{A157A7BE-A5C5-23C5-DD6D-E6A7ED3CAE8E}"/>
              </a:ext>
            </a:extLst>
          </p:cNvPr>
          <p:cNvCxnSpPr>
            <a:cxnSpLocks/>
          </p:cNvCxnSpPr>
          <p:nvPr/>
        </p:nvCxnSpPr>
        <p:spPr>
          <a:xfrm>
            <a:off x="0" y="2537803"/>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4695A21D-CB5D-0BC0-21F9-9B459CF4C0CF}"/>
              </a:ext>
            </a:extLst>
          </p:cNvPr>
          <p:cNvCxnSpPr>
            <a:cxnSpLocks/>
          </p:cNvCxnSpPr>
          <p:nvPr/>
        </p:nvCxnSpPr>
        <p:spPr>
          <a:xfrm flipV="1">
            <a:off x="7374291" y="2549479"/>
            <a:ext cx="0" cy="4320197"/>
          </a:xfrm>
          <a:prstGeom prst="line">
            <a:avLst/>
          </a:prstGeom>
          <a:ln w="57150"/>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a16="http://schemas.microsoft.com/office/drawing/2014/main" id="{66A0CE54-D524-8297-6359-3D7015551C2B}"/>
              </a:ext>
            </a:extLst>
          </p:cNvPr>
          <p:cNvPicPr>
            <a:picLocks noChangeAspect="1"/>
          </p:cNvPicPr>
          <p:nvPr/>
        </p:nvPicPr>
        <p:blipFill rotWithShape="1">
          <a:blip r:embed="rId3"/>
          <a:srcRect l="15893" t="50617" r="70357" b="30688"/>
          <a:stretch/>
        </p:blipFill>
        <p:spPr>
          <a:xfrm>
            <a:off x="7493809" y="3704753"/>
            <a:ext cx="4658908" cy="2137849"/>
          </a:xfrm>
          <a:prstGeom prst="rect">
            <a:avLst/>
          </a:prstGeom>
        </p:spPr>
      </p:pic>
      <p:sp>
        <p:nvSpPr>
          <p:cNvPr id="9" name="TextBox 8">
            <a:extLst>
              <a:ext uri="{FF2B5EF4-FFF2-40B4-BE49-F238E27FC236}">
                <a16:creationId xmlns:a16="http://schemas.microsoft.com/office/drawing/2014/main" id="{8D933342-3B6B-E90D-7160-DD3AEA273360}"/>
              </a:ext>
            </a:extLst>
          </p:cNvPr>
          <p:cNvSpPr txBox="1"/>
          <p:nvPr/>
        </p:nvSpPr>
        <p:spPr>
          <a:xfrm flipH="1">
            <a:off x="1926770" y="-122999"/>
            <a:ext cx="6712850" cy="1015663"/>
          </a:xfrm>
          <a:prstGeom prst="rect">
            <a:avLst/>
          </a:prstGeom>
          <a:noFill/>
        </p:spPr>
        <p:txBody>
          <a:bodyPr wrap="square" rtlCol="0">
            <a:spAutoFit/>
          </a:bodyPr>
          <a:lstStyle/>
          <a:p>
            <a:pPr algn="ctr"/>
            <a:r>
              <a:rPr lang="en-US" sz="6000" b="1" i="1" dirty="0"/>
              <a:t>Jump Josie</a:t>
            </a:r>
          </a:p>
        </p:txBody>
      </p:sp>
      <p:pic>
        <p:nvPicPr>
          <p:cNvPr id="10" name="Picture 9" descr="Children dancing in a class&#10;&#10;Description automatically generated">
            <a:hlinkClick r:id="rId4"/>
            <a:extLst>
              <a:ext uri="{FF2B5EF4-FFF2-40B4-BE49-F238E27FC236}">
                <a16:creationId xmlns:a16="http://schemas.microsoft.com/office/drawing/2014/main" id="{63DCFF63-D443-C567-DE37-F3795AFFA721}"/>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82" y="93575"/>
            <a:ext cx="2455904" cy="2455904"/>
          </a:xfrm>
          <a:prstGeom prst="rect">
            <a:avLst/>
          </a:prstGeom>
          <a:noFill/>
          <a:ln>
            <a:noFill/>
          </a:ln>
        </p:spPr>
      </p:pic>
      <p:sp>
        <p:nvSpPr>
          <p:cNvPr id="11" name="TextBox 10">
            <a:extLst>
              <a:ext uri="{FF2B5EF4-FFF2-40B4-BE49-F238E27FC236}">
                <a16:creationId xmlns:a16="http://schemas.microsoft.com/office/drawing/2014/main" id="{7C0A29C9-FAAB-BB12-95DF-2F22F3BA7E7C}"/>
              </a:ext>
            </a:extLst>
          </p:cNvPr>
          <p:cNvSpPr txBox="1"/>
          <p:nvPr/>
        </p:nvSpPr>
        <p:spPr>
          <a:xfrm flipH="1">
            <a:off x="1842107" y="663125"/>
            <a:ext cx="6712852" cy="400110"/>
          </a:xfrm>
          <a:prstGeom prst="rect">
            <a:avLst/>
          </a:prstGeom>
          <a:noFill/>
        </p:spPr>
        <p:txBody>
          <a:bodyPr wrap="square" rtlCol="0">
            <a:spAutoFit/>
          </a:bodyPr>
          <a:lstStyle/>
          <a:p>
            <a:pPr algn="ctr"/>
            <a:r>
              <a:rPr lang="en-US" sz="2000" dirty="0"/>
              <a:t>Singing game in a circle formation</a:t>
            </a:r>
          </a:p>
        </p:txBody>
      </p:sp>
      <p:pic>
        <p:nvPicPr>
          <p:cNvPr id="13" name="Picture 12" descr="A group of children in a classroom&#10;&#10;Description automatically generated">
            <a:hlinkClick r:id="rId6"/>
            <a:extLst>
              <a:ext uri="{FF2B5EF4-FFF2-40B4-BE49-F238E27FC236}">
                <a16:creationId xmlns:a16="http://schemas.microsoft.com/office/drawing/2014/main" id="{0B3BB858-965B-034C-EAAB-6ABE2BBCD5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58978" y="346958"/>
            <a:ext cx="3347959" cy="18832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hlinkClick r:id="rId8"/>
            <a:extLst>
              <a:ext uri="{FF2B5EF4-FFF2-40B4-BE49-F238E27FC236}">
                <a16:creationId xmlns:a16="http://schemas.microsoft.com/office/drawing/2014/main" id="{E73F5DA6-9351-AA36-77C0-07F92534209F}"/>
              </a:ext>
            </a:extLst>
          </p:cNvPr>
          <p:cNvSpPr txBox="1"/>
          <p:nvPr/>
        </p:nvSpPr>
        <p:spPr>
          <a:xfrm>
            <a:off x="3386065" y="941711"/>
            <a:ext cx="36249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https://bowtiemusic.net/jump-josie/</a:t>
            </a:r>
            <a:endParaRPr lang="en-US" sz="1400" dirty="0">
              <a:latin typeface="Calibri" panose="020F0502020204030204" pitchFamily="34" charset="0"/>
              <a:ea typeface="Helvetica Neue"/>
              <a:cs typeface="Times New Roman" panose="02020603050405020304" pitchFamily="18" charset="0"/>
            </a:endParaRPr>
          </a:p>
        </p:txBody>
      </p:sp>
      <p:sp>
        <p:nvSpPr>
          <p:cNvPr id="15" name="TextBox 14">
            <a:extLst>
              <a:ext uri="{FF2B5EF4-FFF2-40B4-BE49-F238E27FC236}">
                <a16:creationId xmlns:a16="http://schemas.microsoft.com/office/drawing/2014/main" id="{9C5B201F-B990-2373-6889-6F01C87DE485}"/>
              </a:ext>
            </a:extLst>
          </p:cNvPr>
          <p:cNvSpPr txBox="1"/>
          <p:nvPr/>
        </p:nvSpPr>
        <p:spPr>
          <a:xfrm>
            <a:off x="272149" y="1937018"/>
            <a:ext cx="756938" cy="369332"/>
          </a:xfrm>
          <a:prstGeom prst="rect">
            <a:avLst/>
          </a:prstGeom>
          <a:solidFill>
            <a:schemeClr val="bg1">
              <a:alpha val="44000"/>
            </a:schemeClr>
          </a:solidFill>
        </p:spPr>
        <p:txBody>
          <a:bodyPr wrap="none" rtlCol="0">
            <a:spAutoFit/>
          </a:bodyPr>
          <a:lstStyle/>
          <a:p>
            <a:r>
              <a:rPr lang="en-US" dirty="0"/>
              <a:t>Pg. 29</a:t>
            </a:r>
          </a:p>
        </p:txBody>
      </p:sp>
      <p:sp>
        <p:nvSpPr>
          <p:cNvPr id="7" name="Rectangle 6">
            <a:extLst>
              <a:ext uri="{FF2B5EF4-FFF2-40B4-BE49-F238E27FC236}">
                <a16:creationId xmlns:a16="http://schemas.microsoft.com/office/drawing/2014/main" id="{A6637307-A0E9-2A1C-8839-3CBEC3DB0711}"/>
              </a:ext>
            </a:extLst>
          </p:cNvPr>
          <p:cNvSpPr/>
          <p:nvPr/>
        </p:nvSpPr>
        <p:spPr>
          <a:xfrm>
            <a:off x="4597400" y="1247116"/>
            <a:ext cx="1202267" cy="1161296"/>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5362" name="Picture 2">
            <a:extLst>
              <a:ext uri="{FF2B5EF4-FFF2-40B4-BE49-F238E27FC236}">
                <a16:creationId xmlns:a16="http://schemas.microsoft.com/office/drawing/2014/main" id="{105FA226-EB8E-04C3-0AE3-01FE3CA1668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59431" y="1290788"/>
            <a:ext cx="1080967" cy="10809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C2ED7CD1-DD56-6BBF-1DC4-5CFABFABD86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4246611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AC0894-218D-3298-053B-6E38F9F59905}"/>
              </a:ext>
            </a:extLst>
          </p:cNvPr>
          <p:cNvPicPr>
            <a:picLocks noChangeAspect="1"/>
          </p:cNvPicPr>
          <p:nvPr/>
        </p:nvPicPr>
        <p:blipFill rotWithShape="1">
          <a:blip r:embed="rId2"/>
          <a:srcRect l="33061" t="17687" r="31276" b="60272"/>
          <a:stretch/>
        </p:blipFill>
        <p:spPr>
          <a:xfrm rot="-60000">
            <a:off x="63162" y="3396986"/>
            <a:ext cx="8294308" cy="2883428"/>
          </a:xfrm>
          <a:prstGeom prst="rect">
            <a:avLst/>
          </a:prstGeom>
        </p:spPr>
      </p:pic>
      <p:cxnSp>
        <p:nvCxnSpPr>
          <p:cNvPr id="5" name="Straight Connector 4">
            <a:extLst>
              <a:ext uri="{FF2B5EF4-FFF2-40B4-BE49-F238E27FC236}">
                <a16:creationId xmlns:a16="http://schemas.microsoft.com/office/drawing/2014/main" id="{DE8E10A5-8CEF-06EE-799D-39C9E5054785}"/>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F9EF0C29-25D0-C1D4-33C2-3E1520D66CFE}"/>
              </a:ext>
            </a:extLst>
          </p:cNvPr>
          <p:cNvCxnSpPr>
            <a:cxnSpLocks/>
          </p:cNvCxnSpPr>
          <p:nvPr/>
        </p:nvCxnSpPr>
        <p:spPr>
          <a:xfrm flipV="1">
            <a:off x="8382000" y="2819400"/>
            <a:ext cx="0" cy="4038600"/>
          </a:xfrm>
          <a:prstGeom prst="line">
            <a:avLst/>
          </a:prstGeom>
          <a:ln w="57150"/>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F8EF0A54-6586-26EE-252C-A68163D3CB26}"/>
              </a:ext>
            </a:extLst>
          </p:cNvPr>
          <p:cNvPicPr>
            <a:picLocks noChangeAspect="1"/>
          </p:cNvPicPr>
          <p:nvPr/>
        </p:nvPicPr>
        <p:blipFill rotWithShape="1">
          <a:blip r:embed="rId3"/>
          <a:srcRect l="29911" t="45143" r="61875" b="39154"/>
          <a:stretch/>
        </p:blipFill>
        <p:spPr>
          <a:xfrm>
            <a:off x="8493735" y="4038600"/>
            <a:ext cx="3586528" cy="2313973"/>
          </a:xfrm>
          <a:prstGeom prst="rect">
            <a:avLst/>
          </a:prstGeom>
        </p:spPr>
      </p:pic>
      <p:sp>
        <p:nvSpPr>
          <p:cNvPr id="11" name="TextBox 10">
            <a:extLst>
              <a:ext uri="{FF2B5EF4-FFF2-40B4-BE49-F238E27FC236}">
                <a16:creationId xmlns:a16="http://schemas.microsoft.com/office/drawing/2014/main" id="{639574C4-E475-D4C6-79D3-DA96ED84C507}"/>
              </a:ext>
            </a:extLst>
          </p:cNvPr>
          <p:cNvSpPr txBox="1"/>
          <p:nvPr/>
        </p:nvSpPr>
        <p:spPr>
          <a:xfrm>
            <a:off x="9911439" y="4426022"/>
            <a:ext cx="620489" cy="307777"/>
          </a:xfrm>
          <a:prstGeom prst="rect">
            <a:avLst/>
          </a:prstGeom>
          <a:solidFill>
            <a:schemeClr val="bg1"/>
          </a:solidFill>
        </p:spPr>
        <p:txBody>
          <a:bodyPr wrap="square" rtlCol="0">
            <a:spAutoFit/>
          </a:bodyPr>
          <a:lstStyle/>
          <a:p>
            <a:r>
              <a:rPr lang="en-US" sz="1400" dirty="0"/>
              <a:t>friend</a:t>
            </a:r>
          </a:p>
        </p:txBody>
      </p:sp>
      <p:sp>
        <p:nvSpPr>
          <p:cNvPr id="12" name="TextBox 11">
            <a:extLst>
              <a:ext uri="{FF2B5EF4-FFF2-40B4-BE49-F238E27FC236}">
                <a16:creationId xmlns:a16="http://schemas.microsoft.com/office/drawing/2014/main" id="{F182933C-F2E6-847A-A4F8-7A48550AC94E}"/>
              </a:ext>
            </a:extLst>
          </p:cNvPr>
          <p:cNvSpPr txBox="1"/>
          <p:nvPr/>
        </p:nvSpPr>
        <p:spPr>
          <a:xfrm>
            <a:off x="9911439" y="5759523"/>
            <a:ext cx="1888675" cy="307777"/>
          </a:xfrm>
          <a:prstGeom prst="rect">
            <a:avLst/>
          </a:prstGeom>
          <a:solidFill>
            <a:schemeClr val="bg1"/>
          </a:solidFill>
        </p:spPr>
        <p:txBody>
          <a:bodyPr wrap="square" rtlCol="0">
            <a:spAutoFit/>
          </a:bodyPr>
          <a:lstStyle/>
          <a:p>
            <a:r>
              <a:rPr lang="en-US" sz="1400" dirty="0"/>
              <a:t>friend you’re the hero.</a:t>
            </a:r>
          </a:p>
        </p:txBody>
      </p:sp>
      <p:sp>
        <p:nvSpPr>
          <p:cNvPr id="13" name="TextBox 12">
            <a:extLst>
              <a:ext uri="{FF2B5EF4-FFF2-40B4-BE49-F238E27FC236}">
                <a16:creationId xmlns:a16="http://schemas.microsoft.com/office/drawing/2014/main" id="{BB0E7D0B-A556-1A48-3CC7-3A4B226EB98B}"/>
              </a:ext>
            </a:extLst>
          </p:cNvPr>
          <p:cNvSpPr txBox="1"/>
          <p:nvPr/>
        </p:nvSpPr>
        <p:spPr>
          <a:xfrm flipH="1">
            <a:off x="2035620" y="-82833"/>
            <a:ext cx="6603993" cy="923330"/>
          </a:xfrm>
          <a:prstGeom prst="rect">
            <a:avLst/>
          </a:prstGeom>
          <a:noFill/>
        </p:spPr>
        <p:txBody>
          <a:bodyPr wrap="square" rtlCol="0">
            <a:spAutoFit/>
          </a:bodyPr>
          <a:lstStyle/>
          <a:p>
            <a:pPr algn="ctr"/>
            <a:r>
              <a:rPr lang="en-US" sz="5400" b="1" i="1" dirty="0"/>
              <a:t>Circle Round The Zero</a:t>
            </a:r>
          </a:p>
        </p:txBody>
      </p:sp>
      <p:pic>
        <p:nvPicPr>
          <p:cNvPr id="14" name="Picture 13" descr="A book and a book cover&#10;&#10;Description automatically generated">
            <a:hlinkClick r:id="rId4"/>
            <a:extLst>
              <a:ext uri="{FF2B5EF4-FFF2-40B4-BE49-F238E27FC236}">
                <a16:creationId xmlns:a16="http://schemas.microsoft.com/office/drawing/2014/main" id="{FC650683-2425-B49F-543B-3CD8B2EF4D40}"/>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0012" y="71785"/>
            <a:ext cx="2697617" cy="2697617"/>
          </a:xfrm>
          <a:prstGeom prst="rect">
            <a:avLst/>
          </a:prstGeom>
          <a:noFill/>
          <a:ln>
            <a:noFill/>
          </a:ln>
        </p:spPr>
      </p:pic>
      <p:sp>
        <p:nvSpPr>
          <p:cNvPr id="15" name="TextBox 14">
            <a:extLst>
              <a:ext uri="{FF2B5EF4-FFF2-40B4-BE49-F238E27FC236}">
                <a16:creationId xmlns:a16="http://schemas.microsoft.com/office/drawing/2014/main" id="{B81B96D0-5EF8-A392-D26B-1D1387D6B02E}"/>
              </a:ext>
            </a:extLst>
          </p:cNvPr>
          <p:cNvSpPr txBox="1"/>
          <p:nvPr/>
        </p:nvSpPr>
        <p:spPr>
          <a:xfrm flipH="1">
            <a:off x="1925996" y="595952"/>
            <a:ext cx="6603993" cy="400110"/>
          </a:xfrm>
          <a:prstGeom prst="rect">
            <a:avLst/>
          </a:prstGeom>
          <a:noFill/>
        </p:spPr>
        <p:txBody>
          <a:bodyPr wrap="square" rtlCol="0">
            <a:spAutoFit/>
          </a:bodyPr>
          <a:lstStyle/>
          <a:p>
            <a:pPr algn="ctr"/>
            <a:r>
              <a:rPr lang="en-US" sz="2000" dirty="0"/>
              <a:t>Singing game in a circle formation</a:t>
            </a:r>
          </a:p>
        </p:txBody>
      </p:sp>
      <p:pic>
        <p:nvPicPr>
          <p:cNvPr id="17" name="Picture 16">
            <a:hlinkClick r:id="rId6"/>
            <a:extLst>
              <a:ext uri="{FF2B5EF4-FFF2-40B4-BE49-F238E27FC236}">
                <a16:creationId xmlns:a16="http://schemas.microsoft.com/office/drawing/2014/main" id="{5514669B-95A1-6E73-6667-FEF7F88E5BF1}"/>
              </a:ext>
            </a:extLst>
          </p:cNvPr>
          <p:cNvPicPr>
            <a:picLocks noChangeAspect="1"/>
          </p:cNvPicPr>
          <p:nvPr/>
        </p:nvPicPr>
        <p:blipFill>
          <a:blip r:embed="rId7"/>
          <a:stretch>
            <a:fillRect/>
          </a:stretch>
        </p:blipFill>
        <p:spPr>
          <a:xfrm>
            <a:off x="8639620" y="431968"/>
            <a:ext cx="3367316" cy="18941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xtBox 17">
            <a:hlinkClick r:id="rId8"/>
            <a:extLst>
              <a:ext uri="{FF2B5EF4-FFF2-40B4-BE49-F238E27FC236}">
                <a16:creationId xmlns:a16="http://schemas.microsoft.com/office/drawing/2014/main" id="{AE3DABAA-A596-00FD-038B-9E5A7CDB9FDB}"/>
              </a:ext>
            </a:extLst>
          </p:cNvPr>
          <p:cNvSpPr txBox="1"/>
          <p:nvPr/>
        </p:nvSpPr>
        <p:spPr>
          <a:xfrm>
            <a:off x="3423560" y="884073"/>
            <a:ext cx="36249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https://bowtiemusic.net/circle-round-the-zero/</a:t>
            </a:r>
            <a:endParaRPr lang="en-US" sz="1400" dirty="0">
              <a:latin typeface="Calibri" panose="020F0502020204030204" pitchFamily="34" charset="0"/>
              <a:ea typeface="Helvetica Neue"/>
              <a:cs typeface="Times New Roman" panose="02020603050405020304" pitchFamily="18" charset="0"/>
            </a:endParaRPr>
          </a:p>
        </p:txBody>
      </p:sp>
      <p:sp>
        <p:nvSpPr>
          <p:cNvPr id="19" name="TextBox 18">
            <a:extLst>
              <a:ext uri="{FF2B5EF4-FFF2-40B4-BE49-F238E27FC236}">
                <a16:creationId xmlns:a16="http://schemas.microsoft.com/office/drawing/2014/main" id="{313B9A53-5132-94F4-A696-0387EC7F42E7}"/>
              </a:ext>
            </a:extLst>
          </p:cNvPr>
          <p:cNvSpPr txBox="1"/>
          <p:nvPr/>
        </p:nvSpPr>
        <p:spPr>
          <a:xfrm>
            <a:off x="185064" y="2212385"/>
            <a:ext cx="756938" cy="369332"/>
          </a:xfrm>
          <a:prstGeom prst="rect">
            <a:avLst/>
          </a:prstGeom>
          <a:solidFill>
            <a:schemeClr val="bg1">
              <a:alpha val="44000"/>
            </a:schemeClr>
          </a:solidFill>
        </p:spPr>
        <p:txBody>
          <a:bodyPr wrap="none" rtlCol="0">
            <a:spAutoFit/>
          </a:bodyPr>
          <a:lstStyle/>
          <a:p>
            <a:r>
              <a:rPr lang="en-US" dirty="0"/>
              <a:t>Pg. 15</a:t>
            </a:r>
          </a:p>
        </p:txBody>
      </p:sp>
      <p:sp>
        <p:nvSpPr>
          <p:cNvPr id="7" name="Rectangle 6">
            <a:extLst>
              <a:ext uri="{FF2B5EF4-FFF2-40B4-BE49-F238E27FC236}">
                <a16:creationId xmlns:a16="http://schemas.microsoft.com/office/drawing/2014/main" id="{565B9504-372D-3CCB-847B-574ADCC9594E}"/>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7410" name="Picture 2">
            <a:extLst>
              <a:ext uri="{FF2B5EF4-FFF2-40B4-BE49-F238E27FC236}">
                <a16:creationId xmlns:a16="http://schemas.microsoft.com/office/drawing/2014/main" id="{B3ED102D-438E-2D2F-B2F2-935D2262AB3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63390" y="1285173"/>
            <a:ext cx="1345277" cy="13452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01624F67-F213-56F7-9B23-CD43DFC6DDB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1203282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E722C6-8EA0-C861-FB1C-EFD1F4E64E55}"/>
              </a:ext>
            </a:extLst>
          </p:cNvPr>
          <p:cNvPicPr>
            <a:picLocks noChangeAspect="1"/>
          </p:cNvPicPr>
          <p:nvPr/>
        </p:nvPicPr>
        <p:blipFill rotWithShape="1">
          <a:blip r:embed="rId2"/>
          <a:srcRect l="30715" t="21587" r="33125" b="10000"/>
          <a:stretch/>
        </p:blipFill>
        <p:spPr>
          <a:xfrm>
            <a:off x="1246415" y="1310438"/>
            <a:ext cx="5127171" cy="5456324"/>
          </a:xfrm>
          <a:prstGeom prst="rect">
            <a:avLst/>
          </a:prstGeom>
        </p:spPr>
      </p:pic>
      <p:cxnSp>
        <p:nvCxnSpPr>
          <p:cNvPr id="4" name="Straight Connector 3">
            <a:extLst>
              <a:ext uri="{FF2B5EF4-FFF2-40B4-BE49-F238E27FC236}">
                <a16:creationId xmlns:a16="http://schemas.microsoft.com/office/drawing/2014/main" id="{AA6FFC18-AB97-2AFA-F1E2-D1600BB50C40}"/>
              </a:ext>
            </a:extLst>
          </p:cNvPr>
          <p:cNvCxnSpPr/>
          <p:nvPr/>
        </p:nvCxnSpPr>
        <p:spPr>
          <a:xfrm>
            <a:off x="0" y="1310438"/>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B3F118FD-31AA-E0FA-DDD8-CBDC7B308B77}"/>
              </a:ext>
            </a:extLst>
          </p:cNvPr>
          <p:cNvCxnSpPr>
            <a:cxnSpLocks/>
          </p:cNvCxnSpPr>
          <p:nvPr/>
        </p:nvCxnSpPr>
        <p:spPr>
          <a:xfrm flipV="1">
            <a:off x="6651171" y="1310438"/>
            <a:ext cx="0" cy="5547562"/>
          </a:xfrm>
          <a:prstGeom prst="line">
            <a:avLst/>
          </a:prstGeom>
          <a:ln w="57150"/>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9307A8BB-C483-6EEF-8EF2-59F0356DE534}"/>
              </a:ext>
            </a:extLst>
          </p:cNvPr>
          <p:cNvPicPr>
            <a:picLocks noChangeAspect="1"/>
          </p:cNvPicPr>
          <p:nvPr/>
        </p:nvPicPr>
        <p:blipFill rotWithShape="1">
          <a:blip r:embed="rId3"/>
          <a:srcRect l="16429" t="36262" r="69821" b="24868"/>
          <a:stretch/>
        </p:blipFill>
        <p:spPr>
          <a:xfrm>
            <a:off x="6749689" y="1658817"/>
            <a:ext cx="5320978" cy="5076561"/>
          </a:xfrm>
          <a:prstGeom prst="rect">
            <a:avLst/>
          </a:prstGeom>
        </p:spPr>
      </p:pic>
      <p:sp>
        <p:nvSpPr>
          <p:cNvPr id="9" name="TextBox 8">
            <a:extLst>
              <a:ext uri="{FF2B5EF4-FFF2-40B4-BE49-F238E27FC236}">
                <a16:creationId xmlns:a16="http://schemas.microsoft.com/office/drawing/2014/main" id="{B0AB4604-3228-7256-3949-067150478BF6}"/>
              </a:ext>
            </a:extLst>
          </p:cNvPr>
          <p:cNvSpPr txBox="1"/>
          <p:nvPr/>
        </p:nvSpPr>
        <p:spPr>
          <a:xfrm flipH="1">
            <a:off x="1101319" y="-107721"/>
            <a:ext cx="7649018" cy="1015663"/>
          </a:xfrm>
          <a:prstGeom prst="rect">
            <a:avLst/>
          </a:prstGeom>
          <a:noFill/>
        </p:spPr>
        <p:txBody>
          <a:bodyPr wrap="square" rtlCol="0">
            <a:spAutoFit/>
          </a:bodyPr>
          <a:lstStyle/>
          <a:p>
            <a:pPr algn="ctr"/>
            <a:r>
              <a:rPr lang="en-US" sz="6000" b="1" i="1" dirty="0"/>
              <a:t>Down In The Valley</a:t>
            </a:r>
          </a:p>
        </p:txBody>
      </p:sp>
      <p:pic>
        <p:nvPicPr>
          <p:cNvPr id="10" name="Picture 9" descr="Children dancing in a class&#10;&#10;Description automatically generated">
            <a:hlinkClick r:id="rId4"/>
            <a:extLst>
              <a:ext uri="{FF2B5EF4-FFF2-40B4-BE49-F238E27FC236}">
                <a16:creationId xmlns:a16="http://schemas.microsoft.com/office/drawing/2014/main" id="{D2E6EC08-A2FE-EEF5-4DA1-4D3CA0200F31}"/>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82" y="93575"/>
            <a:ext cx="1176833" cy="1176833"/>
          </a:xfrm>
          <a:prstGeom prst="rect">
            <a:avLst/>
          </a:prstGeom>
          <a:noFill/>
          <a:ln>
            <a:noFill/>
          </a:ln>
        </p:spPr>
      </p:pic>
      <p:sp>
        <p:nvSpPr>
          <p:cNvPr id="11" name="TextBox 10">
            <a:extLst>
              <a:ext uri="{FF2B5EF4-FFF2-40B4-BE49-F238E27FC236}">
                <a16:creationId xmlns:a16="http://schemas.microsoft.com/office/drawing/2014/main" id="{D08F7C45-E833-F9D7-E053-7567BA39B42B}"/>
              </a:ext>
            </a:extLst>
          </p:cNvPr>
          <p:cNvSpPr txBox="1"/>
          <p:nvPr/>
        </p:nvSpPr>
        <p:spPr>
          <a:xfrm flipH="1">
            <a:off x="1101318" y="643154"/>
            <a:ext cx="7649020" cy="400110"/>
          </a:xfrm>
          <a:prstGeom prst="rect">
            <a:avLst/>
          </a:prstGeom>
          <a:noFill/>
        </p:spPr>
        <p:txBody>
          <a:bodyPr wrap="square" rtlCol="0">
            <a:spAutoFit/>
          </a:bodyPr>
          <a:lstStyle/>
          <a:p>
            <a:pPr algn="ctr"/>
            <a:r>
              <a:rPr lang="en-US" sz="2000" dirty="0"/>
              <a:t>Singing game in a circle of partners formation</a:t>
            </a:r>
          </a:p>
        </p:txBody>
      </p:sp>
      <p:pic>
        <p:nvPicPr>
          <p:cNvPr id="13" name="Picture 12" descr="A person taking a selfie&#10;&#10;Description automatically generated">
            <a:hlinkClick r:id="rId6"/>
            <a:extLst>
              <a:ext uri="{FF2B5EF4-FFF2-40B4-BE49-F238E27FC236}">
                <a16:creationId xmlns:a16="http://schemas.microsoft.com/office/drawing/2014/main" id="{F0954A67-D4E2-8BF6-7AA8-2951CE97A7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96475" y="-9452"/>
            <a:ext cx="2295525" cy="12912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96F5B159-9849-B13E-514C-EE7F5EC6AA8B}"/>
              </a:ext>
            </a:extLst>
          </p:cNvPr>
          <p:cNvSpPr txBox="1"/>
          <p:nvPr/>
        </p:nvSpPr>
        <p:spPr>
          <a:xfrm>
            <a:off x="121333" y="907942"/>
            <a:ext cx="630301" cy="307777"/>
          </a:xfrm>
          <a:prstGeom prst="rect">
            <a:avLst/>
          </a:prstGeom>
          <a:solidFill>
            <a:schemeClr val="bg1">
              <a:alpha val="44000"/>
            </a:schemeClr>
          </a:solidFill>
        </p:spPr>
        <p:txBody>
          <a:bodyPr wrap="none" rtlCol="0">
            <a:spAutoFit/>
          </a:bodyPr>
          <a:lstStyle/>
          <a:p>
            <a:r>
              <a:rPr lang="en-US" sz="1400" dirty="0"/>
              <a:t>Pg. 18</a:t>
            </a:r>
          </a:p>
        </p:txBody>
      </p:sp>
      <p:pic>
        <p:nvPicPr>
          <p:cNvPr id="2" name="Picture 1" descr="A black background with a black square&#10;&#10;Description automatically generated">
            <a:extLst>
              <a:ext uri="{FF2B5EF4-FFF2-40B4-BE49-F238E27FC236}">
                <a16:creationId xmlns:a16="http://schemas.microsoft.com/office/drawing/2014/main" id="{1238B987-8A75-723C-E94A-E47B7DB689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pic>
        <p:nvPicPr>
          <p:cNvPr id="1026" name="Picture 2">
            <a:extLst>
              <a:ext uri="{FF2B5EF4-FFF2-40B4-BE49-F238E27FC236}">
                <a16:creationId xmlns:a16="http://schemas.microsoft.com/office/drawing/2014/main" id="{1C5B104B-3F26-BEDC-D942-F58D3B0370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50811" y="-13880"/>
            <a:ext cx="1291232" cy="12912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10"/>
            <a:extLst>
              <a:ext uri="{FF2B5EF4-FFF2-40B4-BE49-F238E27FC236}">
                <a16:creationId xmlns:a16="http://schemas.microsoft.com/office/drawing/2014/main" id="{E6907EA5-FFE1-8B33-E3D6-959B8E29E072}"/>
              </a:ext>
            </a:extLst>
          </p:cNvPr>
          <p:cNvSpPr txBox="1"/>
          <p:nvPr/>
        </p:nvSpPr>
        <p:spPr>
          <a:xfrm>
            <a:off x="3238155" y="939225"/>
            <a:ext cx="36249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11"/>
              </a:rPr>
              <a:t>https://bowtiemusic.net/down-in-the-valley</a:t>
            </a:r>
            <a:endParaRPr lang="en-US" sz="1400" dirty="0">
              <a:latin typeface="Calibri" panose="020F0502020204030204" pitchFamily="34" charset="0"/>
              <a:ea typeface="Helvetica Neue"/>
              <a:cs typeface="Times New Roman" panose="02020603050405020304" pitchFamily="18" charset="0"/>
            </a:endParaRPr>
          </a:p>
        </p:txBody>
      </p:sp>
    </p:spTree>
    <p:extLst>
      <p:ext uri="{BB962C8B-B14F-4D97-AF65-F5344CB8AC3E}">
        <p14:creationId xmlns:p14="http://schemas.microsoft.com/office/powerpoint/2010/main" val="2947160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B72277C-4B37-EFF6-2893-4D8E5BA63AFC}"/>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AE64D7E9-9835-ACE4-B39F-0DDEF46845C0}"/>
              </a:ext>
            </a:extLst>
          </p:cNvPr>
          <p:cNvCxnSpPr>
            <a:cxnSpLocks/>
          </p:cNvCxnSpPr>
          <p:nvPr/>
        </p:nvCxnSpPr>
        <p:spPr>
          <a:xfrm flipV="1">
            <a:off x="7155618" y="2819400"/>
            <a:ext cx="0" cy="4038600"/>
          </a:xfrm>
          <a:prstGeom prst="line">
            <a:avLst/>
          </a:prstGeom>
          <a:ln w="57150"/>
        </p:spPr>
        <p:style>
          <a:lnRef idx="3">
            <a:schemeClr val="dk1"/>
          </a:lnRef>
          <a:fillRef idx="0">
            <a:schemeClr val="dk1"/>
          </a:fillRef>
          <a:effectRef idx="2">
            <a:schemeClr val="dk1"/>
          </a:effectRef>
          <a:fontRef idx="minor">
            <a:schemeClr val="tx1"/>
          </a:fontRef>
        </p:style>
      </p:cxnSp>
      <p:sp>
        <p:nvSpPr>
          <p:cNvPr id="8" name="TextBox 7">
            <a:extLst>
              <a:ext uri="{FF2B5EF4-FFF2-40B4-BE49-F238E27FC236}">
                <a16:creationId xmlns:a16="http://schemas.microsoft.com/office/drawing/2014/main" id="{E54485A2-4BBF-0A93-50C5-C7643F94E870}"/>
              </a:ext>
            </a:extLst>
          </p:cNvPr>
          <p:cNvSpPr txBox="1"/>
          <p:nvPr/>
        </p:nvSpPr>
        <p:spPr>
          <a:xfrm flipH="1">
            <a:off x="1937652" y="-54012"/>
            <a:ext cx="6701960" cy="769441"/>
          </a:xfrm>
          <a:prstGeom prst="rect">
            <a:avLst/>
          </a:prstGeom>
          <a:noFill/>
        </p:spPr>
        <p:txBody>
          <a:bodyPr wrap="square" rtlCol="0">
            <a:spAutoFit/>
          </a:bodyPr>
          <a:lstStyle/>
          <a:p>
            <a:pPr algn="ctr"/>
            <a:r>
              <a:rPr lang="en-US" sz="4400" b="1" i="1" dirty="0"/>
              <a:t>Somebody Waiting For Me</a:t>
            </a:r>
          </a:p>
        </p:txBody>
      </p:sp>
      <p:pic>
        <p:nvPicPr>
          <p:cNvPr id="9" name="Picture 8" descr="Children dancing in a class&#10;&#10;Description automatically generated">
            <a:hlinkClick r:id="rId2"/>
            <a:extLst>
              <a:ext uri="{FF2B5EF4-FFF2-40B4-BE49-F238E27FC236}">
                <a16:creationId xmlns:a16="http://schemas.microsoft.com/office/drawing/2014/main" id="{E5998EA2-0C2C-F371-C6BD-83A57DAD663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82" y="93575"/>
            <a:ext cx="2455904" cy="2455904"/>
          </a:xfrm>
          <a:prstGeom prst="rect">
            <a:avLst/>
          </a:prstGeom>
          <a:noFill/>
          <a:ln>
            <a:noFill/>
          </a:ln>
        </p:spPr>
      </p:pic>
      <p:sp>
        <p:nvSpPr>
          <p:cNvPr id="10" name="TextBox 9">
            <a:extLst>
              <a:ext uri="{FF2B5EF4-FFF2-40B4-BE49-F238E27FC236}">
                <a16:creationId xmlns:a16="http://schemas.microsoft.com/office/drawing/2014/main" id="{3E33EA6C-AD74-B137-84B9-C173FDCD2E18}"/>
              </a:ext>
            </a:extLst>
          </p:cNvPr>
          <p:cNvSpPr txBox="1"/>
          <p:nvPr/>
        </p:nvSpPr>
        <p:spPr>
          <a:xfrm flipH="1">
            <a:off x="1790784" y="544346"/>
            <a:ext cx="6701962" cy="400110"/>
          </a:xfrm>
          <a:prstGeom prst="rect">
            <a:avLst/>
          </a:prstGeom>
          <a:noFill/>
        </p:spPr>
        <p:txBody>
          <a:bodyPr wrap="square" rtlCol="0">
            <a:spAutoFit/>
          </a:bodyPr>
          <a:lstStyle/>
          <a:p>
            <a:pPr algn="ctr"/>
            <a:r>
              <a:rPr lang="en-US" sz="2000" dirty="0"/>
              <a:t>Singing game in a circle formation</a:t>
            </a:r>
          </a:p>
        </p:txBody>
      </p:sp>
      <p:pic>
        <p:nvPicPr>
          <p:cNvPr id="2" name="Picture 1" descr="A group of children holding hands in a circle&#10;&#10;Description automatically generated">
            <a:hlinkClick r:id="rId4"/>
            <a:extLst>
              <a:ext uri="{FF2B5EF4-FFF2-40B4-BE49-F238E27FC236}">
                <a16:creationId xmlns:a16="http://schemas.microsoft.com/office/drawing/2014/main" id="{28AC49AF-0FFB-5EE6-2830-1E33F9C4E0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9612" y="374355"/>
            <a:ext cx="3367316" cy="18941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hlinkClick r:id="rId6"/>
            <a:extLst>
              <a:ext uri="{FF2B5EF4-FFF2-40B4-BE49-F238E27FC236}">
                <a16:creationId xmlns:a16="http://schemas.microsoft.com/office/drawing/2014/main" id="{F2AE2F95-C0E5-EEFC-C6A9-5669123D8CDD}"/>
              </a:ext>
            </a:extLst>
          </p:cNvPr>
          <p:cNvSpPr txBox="1"/>
          <p:nvPr/>
        </p:nvSpPr>
        <p:spPr>
          <a:xfrm>
            <a:off x="3127912" y="851368"/>
            <a:ext cx="402770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4"/>
              </a:rPr>
              <a:t>https://bowtiemusic.net/somebody-waiting-for-me/</a:t>
            </a:r>
            <a:endParaRPr lang="en-US" sz="1400" dirty="0">
              <a:latin typeface="Calibri" panose="020F0502020204030204" pitchFamily="34" charset="0"/>
              <a:ea typeface="Helvetica Neue"/>
              <a:cs typeface="Times New Roman" panose="02020603050405020304" pitchFamily="18" charset="0"/>
            </a:endParaRPr>
          </a:p>
        </p:txBody>
      </p:sp>
      <p:sp>
        <p:nvSpPr>
          <p:cNvPr id="12" name="TextBox 11">
            <a:extLst>
              <a:ext uri="{FF2B5EF4-FFF2-40B4-BE49-F238E27FC236}">
                <a16:creationId xmlns:a16="http://schemas.microsoft.com/office/drawing/2014/main" id="{157AAA97-EB67-E073-29F8-3828B9A0A743}"/>
              </a:ext>
            </a:extLst>
          </p:cNvPr>
          <p:cNvSpPr txBox="1"/>
          <p:nvPr/>
        </p:nvSpPr>
        <p:spPr>
          <a:xfrm>
            <a:off x="261264" y="1988098"/>
            <a:ext cx="756938" cy="369332"/>
          </a:xfrm>
          <a:prstGeom prst="rect">
            <a:avLst/>
          </a:prstGeom>
          <a:solidFill>
            <a:schemeClr val="bg1">
              <a:alpha val="44000"/>
            </a:schemeClr>
          </a:solidFill>
        </p:spPr>
        <p:txBody>
          <a:bodyPr wrap="none" rtlCol="0">
            <a:spAutoFit/>
          </a:bodyPr>
          <a:lstStyle/>
          <a:p>
            <a:r>
              <a:rPr lang="en-US" dirty="0"/>
              <a:t>Pg. 38</a:t>
            </a:r>
          </a:p>
        </p:txBody>
      </p:sp>
      <p:sp>
        <p:nvSpPr>
          <p:cNvPr id="13" name="Rectangle 12">
            <a:extLst>
              <a:ext uri="{FF2B5EF4-FFF2-40B4-BE49-F238E27FC236}">
                <a16:creationId xmlns:a16="http://schemas.microsoft.com/office/drawing/2014/main" id="{22995E2B-8CEF-B2B0-68A4-31EA7FE6280D}"/>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0242" name="Picture 2">
            <a:extLst>
              <a:ext uri="{FF2B5EF4-FFF2-40B4-BE49-F238E27FC236}">
                <a16:creationId xmlns:a16="http://schemas.microsoft.com/office/drawing/2014/main" id="{403E8FA3-1798-D70A-EC17-ADC3FB3073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1945" y="1321413"/>
            <a:ext cx="1287592" cy="12875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2B799431-C7BE-F251-DB5D-3284821D1F09}"/>
              </a:ext>
            </a:extLst>
          </p:cNvPr>
          <p:cNvPicPr>
            <a:picLocks noChangeAspect="1"/>
          </p:cNvPicPr>
          <p:nvPr/>
        </p:nvPicPr>
        <p:blipFill rotWithShape="1">
          <a:blip r:embed="rId8"/>
          <a:srcRect l="79822" t="61901" r="11339" b="17460"/>
          <a:stretch/>
        </p:blipFill>
        <p:spPr>
          <a:xfrm>
            <a:off x="7380985" y="3089322"/>
            <a:ext cx="4500861" cy="3546884"/>
          </a:xfrm>
          <a:prstGeom prst="rect">
            <a:avLst/>
          </a:prstGeom>
        </p:spPr>
      </p:pic>
      <p:pic>
        <p:nvPicPr>
          <p:cNvPr id="17" name="Picture 16">
            <a:extLst>
              <a:ext uri="{FF2B5EF4-FFF2-40B4-BE49-F238E27FC236}">
                <a16:creationId xmlns:a16="http://schemas.microsoft.com/office/drawing/2014/main" id="{F81549F4-963D-14F3-04D8-86DB6F7D78A4}"/>
              </a:ext>
            </a:extLst>
          </p:cNvPr>
          <p:cNvPicPr>
            <a:picLocks noChangeAspect="1"/>
          </p:cNvPicPr>
          <p:nvPr/>
        </p:nvPicPr>
        <p:blipFill rotWithShape="1">
          <a:blip r:embed="rId9"/>
          <a:srcRect l="68750" t="30316" r="9643" b="27249"/>
          <a:stretch/>
        </p:blipFill>
        <p:spPr>
          <a:xfrm>
            <a:off x="1018202" y="2860885"/>
            <a:ext cx="5889171" cy="3903540"/>
          </a:xfrm>
          <a:prstGeom prst="rect">
            <a:avLst/>
          </a:prstGeom>
        </p:spPr>
      </p:pic>
      <p:pic>
        <p:nvPicPr>
          <p:cNvPr id="3" name="Picture 2" descr="A black background with a black square&#10;&#10;Description automatically generated">
            <a:extLst>
              <a:ext uri="{FF2B5EF4-FFF2-40B4-BE49-F238E27FC236}">
                <a16:creationId xmlns:a16="http://schemas.microsoft.com/office/drawing/2014/main" id="{32E7A762-46C9-4343-620B-5262EB02BE8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3494633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6D3541E-08C8-E3CB-4B53-4B3C5006CE2A}"/>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3" name="Straight Connector 2">
            <a:extLst>
              <a:ext uri="{FF2B5EF4-FFF2-40B4-BE49-F238E27FC236}">
                <a16:creationId xmlns:a16="http://schemas.microsoft.com/office/drawing/2014/main" id="{0B9798BE-F618-7EB8-9086-740C976F2725}"/>
              </a:ext>
            </a:extLst>
          </p:cNvPr>
          <p:cNvCxnSpPr>
            <a:cxnSpLocks/>
          </p:cNvCxnSpPr>
          <p:nvPr/>
        </p:nvCxnSpPr>
        <p:spPr>
          <a:xfrm flipV="1">
            <a:off x="7906139" y="2819400"/>
            <a:ext cx="0" cy="4038600"/>
          </a:xfrm>
          <a:prstGeom prst="line">
            <a:avLst/>
          </a:prstGeom>
          <a:ln w="57150"/>
        </p:spPr>
        <p:style>
          <a:lnRef idx="3">
            <a:schemeClr val="dk1"/>
          </a:lnRef>
          <a:fillRef idx="0">
            <a:schemeClr val="dk1"/>
          </a:fillRef>
          <a:effectRef idx="2">
            <a:schemeClr val="dk1"/>
          </a:effectRef>
          <a:fontRef idx="minor">
            <a:schemeClr val="tx1"/>
          </a:fontRef>
        </p:style>
      </p:cxnSp>
      <p:pic>
        <p:nvPicPr>
          <p:cNvPr id="5" name="Picture 4">
            <a:extLst>
              <a:ext uri="{FF2B5EF4-FFF2-40B4-BE49-F238E27FC236}">
                <a16:creationId xmlns:a16="http://schemas.microsoft.com/office/drawing/2014/main" id="{427A3621-1E18-EE69-FABC-7579E4072B30}"/>
              </a:ext>
            </a:extLst>
          </p:cNvPr>
          <p:cNvPicPr>
            <a:picLocks noChangeAspect="1"/>
          </p:cNvPicPr>
          <p:nvPr/>
        </p:nvPicPr>
        <p:blipFill rotWithShape="1">
          <a:blip r:embed="rId2"/>
          <a:srcRect l="28214" t="43519" r="60893" b="35185"/>
          <a:stretch/>
        </p:blipFill>
        <p:spPr>
          <a:xfrm>
            <a:off x="7972035" y="3485753"/>
            <a:ext cx="4219966" cy="2784418"/>
          </a:xfrm>
          <a:prstGeom prst="rect">
            <a:avLst/>
          </a:prstGeom>
        </p:spPr>
      </p:pic>
      <p:pic>
        <p:nvPicPr>
          <p:cNvPr id="7" name="Picture 6">
            <a:extLst>
              <a:ext uri="{FF2B5EF4-FFF2-40B4-BE49-F238E27FC236}">
                <a16:creationId xmlns:a16="http://schemas.microsoft.com/office/drawing/2014/main" id="{96D1D244-BA5A-CC4B-D098-DCC4DC73FBA2}"/>
              </a:ext>
            </a:extLst>
          </p:cNvPr>
          <p:cNvPicPr>
            <a:picLocks noChangeAspect="1"/>
          </p:cNvPicPr>
          <p:nvPr/>
        </p:nvPicPr>
        <p:blipFill rotWithShape="1">
          <a:blip r:embed="rId3"/>
          <a:srcRect l="31964" t="33069" r="43125" b="28307"/>
          <a:stretch/>
        </p:blipFill>
        <p:spPr>
          <a:xfrm>
            <a:off x="446320" y="2977263"/>
            <a:ext cx="7187187" cy="3760992"/>
          </a:xfrm>
          <a:prstGeom prst="rect">
            <a:avLst/>
          </a:prstGeom>
        </p:spPr>
      </p:pic>
      <p:sp>
        <p:nvSpPr>
          <p:cNvPr id="8" name="TextBox 7">
            <a:extLst>
              <a:ext uri="{FF2B5EF4-FFF2-40B4-BE49-F238E27FC236}">
                <a16:creationId xmlns:a16="http://schemas.microsoft.com/office/drawing/2014/main" id="{A7704C98-B14C-F22C-3898-DAED953051C8}"/>
              </a:ext>
            </a:extLst>
          </p:cNvPr>
          <p:cNvSpPr txBox="1"/>
          <p:nvPr/>
        </p:nvSpPr>
        <p:spPr>
          <a:xfrm flipH="1">
            <a:off x="1752594" y="-96601"/>
            <a:ext cx="6887018" cy="1015663"/>
          </a:xfrm>
          <a:prstGeom prst="rect">
            <a:avLst/>
          </a:prstGeom>
          <a:noFill/>
        </p:spPr>
        <p:txBody>
          <a:bodyPr wrap="square" rtlCol="0">
            <a:spAutoFit/>
          </a:bodyPr>
          <a:lstStyle/>
          <a:p>
            <a:pPr algn="ctr"/>
            <a:r>
              <a:rPr lang="en-US" sz="6000" b="1" i="1" dirty="0"/>
              <a:t>Skip To My Lou</a:t>
            </a:r>
          </a:p>
        </p:txBody>
      </p:sp>
      <p:pic>
        <p:nvPicPr>
          <p:cNvPr id="9" name="Picture 8" descr="A book and a book cover&#10;&#10;Description automatically generated">
            <a:hlinkClick r:id="rId4"/>
            <a:extLst>
              <a:ext uri="{FF2B5EF4-FFF2-40B4-BE49-F238E27FC236}">
                <a16:creationId xmlns:a16="http://schemas.microsoft.com/office/drawing/2014/main" id="{C6A5563C-4C40-616C-9F1D-D15578C8A450}"/>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0012" y="71785"/>
            <a:ext cx="2294845" cy="2294845"/>
          </a:xfrm>
          <a:prstGeom prst="rect">
            <a:avLst/>
          </a:prstGeom>
          <a:noFill/>
          <a:ln>
            <a:noFill/>
          </a:ln>
        </p:spPr>
      </p:pic>
      <p:sp>
        <p:nvSpPr>
          <p:cNvPr id="10" name="TextBox 9">
            <a:extLst>
              <a:ext uri="{FF2B5EF4-FFF2-40B4-BE49-F238E27FC236}">
                <a16:creationId xmlns:a16="http://schemas.microsoft.com/office/drawing/2014/main" id="{6CDBA1D4-EAE4-DB6F-6BD6-DE8966118DE3}"/>
              </a:ext>
            </a:extLst>
          </p:cNvPr>
          <p:cNvSpPr txBox="1"/>
          <p:nvPr/>
        </p:nvSpPr>
        <p:spPr>
          <a:xfrm flipH="1">
            <a:off x="1752593" y="675322"/>
            <a:ext cx="6887019" cy="400110"/>
          </a:xfrm>
          <a:prstGeom prst="rect">
            <a:avLst/>
          </a:prstGeom>
          <a:noFill/>
        </p:spPr>
        <p:txBody>
          <a:bodyPr wrap="square" rtlCol="0">
            <a:spAutoFit/>
          </a:bodyPr>
          <a:lstStyle/>
          <a:p>
            <a:pPr algn="ctr"/>
            <a:r>
              <a:rPr lang="en-US" sz="2000" dirty="0"/>
              <a:t>Singing game in a circle of partners formation</a:t>
            </a:r>
          </a:p>
        </p:txBody>
      </p:sp>
      <p:pic>
        <p:nvPicPr>
          <p:cNvPr id="12" name="Picture 11" descr="A group of children in a circle&#10;&#10;Description automatically generated">
            <a:hlinkClick r:id="rId6"/>
            <a:extLst>
              <a:ext uri="{FF2B5EF4-FFF2-40B4-BE49-F238E27FC236}">
                <a16:creationId xmlns:a16="http://schemas.microsoft.com/office/drawing/2014/main" id="{2310D478-BFF3-0516-85C3-54BEAA7F62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9612" y="472514"/>
            <a:ext cx="3367317" cy="18941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hlinkClick r:id="rId8"/>
            <a:extLst>
              <a:ext uri="{FF2B5EF4-FFF2-40B4-BE49-F238E27FC236}">
                <a16:creationId xmlns:a16="http://schemas.microsoft.com/office/drawing/2014/main" id="{72229DE4-3ED4-9FA3-E0E2-772DA87C3084}"/>
              </a:ext>
            </a:extLst>
          </p:cNvPr>
          <p:cNvSpPr txBox="1"/>
          <p:nvPr/>
        </p:nvSpPr>
        <p:spPr>
          <a:xfrm>
            <a:off x="3278408" y="931813"/>
            <a:ext cx="36249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https://bowtiemusic.net/skip-to-my-lou/</a:t>
            </a:r>
            <a:endParaRPr lang="en-US" sz="1400" dirty="0">
              <a:latin typeface="Calibri" panose="020F0502020204030204" pitchFamily="34" charset="0"/>
              <a:ea typeface="Helvetica Neue"/>
              <a:cs typeface="Times New Roman" panose="02020603050405020304" pitchFamily="18" charset="0"/>
            </a:endParaRPr>
          </a:p>
        </p:txBody>
      </p:sp>
      <p:sp>
        <p:nvSpPr>
          <p:cNvPr id="14" name="TextBox 13">
            <a:extLst>
              <a:ext uri="{FF2B5EF4-FFF2-40B4-BE49-F238E27FC236}">
                <a16:creationId xmlns:a16="http://schemas.microsoft.com/office/drawing/2014/main" id="{DA0F5D2E-7050-55E3-E7F4-394CCB99A3A6}"/>
              </a:ext>
            </a:extLst>
          </p:cNvPr>
          <p:cNvSpPr txBox="1"/>
          <p:nvPr/>
        </p:nvSpPr>
        <p:spPr>
          <a:xfrm>
            <a:off x="185063" y="1804635"/>
            <a:ext cx="756938" cy="369332"/>
          </a:xfrm>
          <a:prstGeom prst="rect">
            <a:avLst/>
          </a:prstGeom>
          <a:solidFill>
            <a:schemeClr val="bg1">
              <a:alpha val="44000"/>
            </a:schemeClr>
          </a:solidFill>
        </p:spPr>
        <p:txBody>
          <a:bodyPr wrap="none" rtlCol="0">
            <a:spAutoFit/>
          </a:bodyPr>
          <a:lstStyle/>
          <a:p>
            <a:r>
              <a:rPr lang="en-US" dirty="0"/>
              <a:t>Pg. 31</a:t>
            </a:r>
          </a:p>
        </p:txBody>
      </p:sp>
      <p:sp>
        <p:nvSpPr>
          <p:cNvPr id="15" name="Rectangle 14">
            <a:extLst>
              <a:ext uri="{FF2B5EF4-FFF2-40B4-BE49-F238E27FC236}">
                <a16:creationId xmlns:a16="http://schemas.microsoft.com/office/drawing/2014/main" id="{E5A6EE58-9A03-379D-3884-FBC2F7167420}"/>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2290" name="Picture 2">
            <a:extLst>
              <a:ext uri="{FF2B5EF4-FFF2-40B4-BE49-F238E27FC236}">
                <a16:creationId xmlns:a16="http://schemas.microsoft.com/office/drawing/2014/main" id="{B29184C3-5A1D-645C-0978-F06DEDC88C7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49286" y="1269556"/>
            <a:ext cx="1357413" cy="13574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background with a black square&#10;&#10;Description automatically generated">
            <a:extLst>
              <a:ext uri="{FF2B5EF4-FFF2-40B4-BE49-F238E27FC236}">
                <a16:creationId xmlns:a16="http://schemas.microsoft.com/office/drawing/2014/main" id="{C8262DB0-B558-2B36-BA22-122AEAB1B6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1389847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73E2AD-0CA6-B690-6437-61ECAD9D18DD}"/>
              </a:ext>
            </a:extLst>
          </p:cNvPr>
          <p:cNvPicPr>
            <a:picLocks noChangeAspect="1"/>
          </p:cNvPicPr>
          <p:nvPr/>
        </p:nvPicPr>
        <p:blipFill rotWithShape="1">
          <a:blip r:embed="rId2"/>
          <a:srcRect l="29541" t="20816" r="34796" b="45306"/>
          <a:stretch/>
        </p:blipFill>
        <p:spPr>
          <a:xfrm rot="-60000">
            <a:off x="611266" y="2970265"/>
            <a:ext cx="7159467" cy="3825551"/>
          </a:xfrm>
          <a:prstGeom prst="rect">
            <a:avLst/>
          </a:prstGeom>
        </p:spPr>
      </p:pic>
      <p:cxnSp>
        <p:nvCxnSpPr>
          <p:cNvPr id="4" name="Straight Connector 3">
            <a:extLst>
              <a:ext uri="{FF2B5EF4-FFF2-40B4-BE49-F238E27FC236}">
                <a16:creationId xmlns:a16="http://schemas.microsoft.com/office/drawing/2014/main" id="{B8DCF743-40F5-1BAC-ACC3-57638048C037}"/>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A31B8BE4-8DD4-8161-A6C5-A19DD647FB39}"/>
              </a:ext>
            </a:extLst>
          </p:cNvPr>
          <p:cNvCxnSpPr>
            <a:cxnSpLocks/>
          </p:cNvCxnSpPr>
          <p:nvPr/>
        </p:nvCxnSpPr>
        <p:spPr>
          <a:xfrm flipV="1">
            <a:off x="7868813" y="2819400"/>
            <a:ext cx="0" cy="4038600"/>
          </a:xfrm>
          <a:prstGeom prst="line">
            <a:avLst/>
          </a:prstGeom>
          <a:ln w="57150"/>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0C5B25C8-4EAE-5FA7-2304-C59FC6AFE9F0}"/>
              </a:ext>
            </a:extLst>
          </p:cNvPr>
          <p:cNvPicPr>
            <a:picLocks noChangeAspect="1"/>
          </p:cNvPicPr>
          <p:nvPr/>
        </p:nvPicPr>
        <p:blipFill rotWithShape="1">
          <a:blip r:embed="rId3">
            <a:clrChange>
              <a:clrFrom>
                <a:srgbClr val="FFFFFF"/>
              </a:clrFrom>
              <a:clrTo>
                <a:srgbClr val="FFFFFF">
                  <a:alpha val="0"/>
                </a:srgbClr>
              </a:clrTo>
            </a:clrChange>
          </a:blip>
          <a:srcRect l="30089" t="53921" r="59911" b="33333"/>
          <a:stretch/>
        </p:blipFill>
        <p:spPr>
          <a:xfrm>
            <a:off x="7826829" y="4027419"/>
            <a:ext cx="4325888" cy="1860864"/>
          </a:xfrm>
          <a:prstGeom prst="rect">
            <a:avLst/>
          </a:prstGeom>
        </p:spPr>
      </p:pic>
      <p:sp>
        <p:nvSpPr>
          <p:cNvPr id="8" name="TextBox 7">
            <a:extLst>
              <a:ext uri="{FF2B5EF4-FFF2-40B4-BE49-F238E27FC236}">
                <a16:creationId xmlns:a16="http://schemas.microsoft.com/office/drawing/2014/main" id="{D1853E81-11DE-D5EA-CEFF-E7899DC49B1E}"/>
              </a:ext>
            </a:extLst>
          </p:cNvPr>
          <p:cNvSpPr txBox="1"/>
          <p:nvPr/>
        </p:nvSpPr>
        <p:spPr>
          <a:xfrm flipH="1">
            <a:off x="2046514" y="-114572"/>
            <a:ext cx="6600368" cy="1015663"/>
          </a:xfrm>
          <a:prstGeom prst="rect">
            <a:avLst/>
          </a:prstGeom>
          <a:noFill/>
        </p:spPr>
        <p:txBody>
          <a:bodyPr wrap="square" rtlCol="0">
            <a:spAutoFit/>
          </a:bodyPr>
          <a:lstStyle/>
          <a:p>
            <a:pPr algn="ctr"/>
            <a:r>
              <a:rPr lang="en-US" sz="6000" b="1" i="1" dirty="0"/>
              <a:t>Old King Glory</a:t>
            </a:r>
          </a:p>
        </p:txBody>
      </p:sp>
      <p:pic>
        <p:nvPicPr>
          <p:cNvPr id="9" name="Picture 8" descr="A book and a book cover&#10;&#10;Description automatically generated">
            <a:hlinkClick r:id="rId4"/>
            <a:extLst>
              <a:ext uri="{FF2B5EF4-FFF2-40B4-BE49-F238E27FC236}">
                <a16:creationId xmlns:a16="http://schemas.microsoft.com/office/drawing/2014/main" id="{1D635D44-A038-F3ED-088D-F724B33B754C}"/>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0012" y="71785"/>
            <a:ext cx="2697617" cy="2697617"/>
          </a:xfrm>
          <a:prstGeom prst="rect">
            <a:avLst/>
          </a:prstGeom>
          <a:noFill/>
          <a:ln>
            <a:noFill/>
          </a:ln>
        </p:spPr>
      </p:pic>
      <p:sp>
        <p:nvSpPr>
          <p:cNvPr id="10" name="TextBox 9">
            <a:extLst>
              <a:ext uri="{FF2B5EF4-FFF2-40B4-BE49-F238E27FC236}">
                <a16:creationId xmlns:a16="http://schemas.microsoft.com/office/drawing/2014/main" id="{1AADC5FF-5895-BD21-BDF7-8FFA8ABDFDFB}"/>
              </a:ext>
            </a:extLst>
          </p:cNvPr>
          <p:cNvSpPr txBox="1"/>
          <p:nvPr/>
        </p:nvSpPr>
        <p:spPr>
          <a:xfrm flipH="1">
            <a:off x="1897749" y="659609"/>
            <a:ext cx="6593105" cy="400110"/>
          </a:xfrm>
          <a:prstGeom prst="rect">
            <a:avLst/>
          </a:prstGeom>
          <a:noFill/>
        </p:spPr>
        <p:txBody>
          <a:bodyPr wrap="square" rtlCol="0">
            <a:spAutoFit/>
          </a:bodyPr>
          <a:lstStyle/>
          <a:p>
            <a:pPr algn="ctr"/>
            <a:r>
              <a:rPr lang="en-US" sz="2000" dirty="0"/>
              <a:t>Singing game in a circle formation</a:t>
            </a:r>
          </a:p>
        </p:txBody>
      </p:sp>
      <p:pic>
        <p:nvPicPr>
          <p:cNvPr id="12" name="Picture 11" descr="A group of children holding hands in a classroom&#10;&#10;Description automatically generated">
            <a:hlinkClick r:id="rId6"/>
            <a:extLst>
              <a:ext uri="{FF2B5EF4-FFF2-40B4-BE49-F238E27FC236}">
                <a16:creationId xmlns:a16="http://schemas.microsoft.com/office/drawing/2014/main" id="{EBB0A754-6617-5F87-FE86-5C6A3DE882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46882" y="475577"/>
            <a:ext cx="3360056" cy="18900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hlinkClick r:id="rId8"/>
            <a:extLst>
              <a:ext uri="{FF2B5EF4-FFF2-40B4-BE49-F238E27FC236}">
                <a16:creationId xmlns:a16="http://schemas.microsoft.com/office/drawing/2014/main" id="{12756447-8152-B111-DFAA-0139DBCE78AF}"/>
              </a:ext>
            </a:extLst>
          </p:cNvPr>
          <p:cNvSpPr txBox="1"/>
          <p:nvPr/>
        </p:nvSpPr>
        <p:spPr>
          <a:xfrm>
            <a:off x="3381834" y="913571"/>
            <a:ext cx="36249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https://bowtiemusic.net/old-king-glory/</a:t>
            </a:r>
            <a:endParaRPr lang="en-US" sz="1400" dirty="0">
              <a:latin typeface="Calibri" panose="020F0502020204030204" pitchFamily="34" charset="0"/>
              <a:ea typeface="Helvetica Neue"/>
              <a:cs typeface="Times New Roman" panose="02020603050405020304" pitchFamily="18" charset="0"/>
            </a:endParaRPr>
          </a:p>
        </p:txBody>
      </p:sp>
      <p:sp>
        <p:nvSpPr>
          <p:cNvPr id="14" name="TextBox 13">
            <a:extLst>
              <a:ext uri="{FF2B5EF4-FFF2-40B4-BE49-F238E27FC236}">
                <a16:creationId xmlns:a16="http://schemas.microsoft.com/office/drawing/2014/main" id="{908EC5B2-8706-4739-8B53-4A4A23EFB11D}"/>
              </a:ext>
            </a:extLst>
          </p:cNvPr>
          <p:cNvSpPr txBox="1"/>
          <p:nvPr/>
        </p:nvSpPr>
        <p:spPr>
          <a:xfrm>
            <a:off x="185064" y="2212385"/>
            <a:ext cx="756938" cy="369332"/>
          </a:xfrm>
          <a:prstGeom prst="rect">
            <a:avLst/>
          </a:prstGeom>
          <a:solidFill>
            <a:schemeClr val="bg1">
              <a:alpha val="44000"/>
            </a:schemeClr>
          </a:solidFill>
        </p:spPr>
        <p:txBody>
          <a:bodyPr wrap="none" rtlCol="0">
            <a:spAutoFit/>
          </a:bodyPr>
          <a:lstStyle/>
          <a:p>
            <a:r>
              <a:rPr lang="en-US" dirty="0"/>
              <a:t>Pg. 26</a:t>
            </a:r>
          </a:p>
        </p:txBody>
      </p:sp>
      <p:sp>
        <p:nvSpPr>
          <p:cNvPr id="17" name="Rectangle 16">
            <a:extLst>
              <a:ext uri="{FF2B5EF4-FFF2-40B4-BE49-F238E27FC236}">
                <a16:creationId xmlns:a16="http://schemas.microsoft.com/office/drawing/2014/main" id="{36D21C93-6C55-2F3E-2934-EEA372E7D9DF}"/>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4338" name="Picture 2">
            <a:extLst>
              <a:ext uri="{FF2B5EF4-FFF2-40B4-BE49-F238E27FC236}">
                <a16:creationId xmlns:a16="http://schemas.microsoft.com/office/drawing/2014/main" id="{BD65A055-E5B1-4DBB-9BDE-F8A4A7170B0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83037" y="1295260"/>
            <a:ext cx="1305983" cy="13059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D9E0AB34-0B2C-C247-2829-99BF996151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1545071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6FFC25-6984-FD6F-AFD8-46D7910B0AF4}"/>
              </a:ext>
            </a:extLst>
          </p:cNvPr>
          <p:cNvPicPr>
            <a:picLocks noChangeAspect="1"/>
          </p:cNvPicPr>
          <p:nvPr/>
        </p:nvPicPr>
        <p:blipFill rotWithShape="1">
          <a:blip r:embed="rId2"/>
          <a:srcRect l="32219" t="15510" r="32041" b="44899"/>
          <a:stretch/>
        </p:blipFill>
        <p:spPr>
          <a:xfrm rot="21480000">
            <a:off x="780661" y="2490131"/>
            <a:ext cx="6820678" cy="4250144"/>
          </a:xfrm>
          <a:prstGeom prst="rect">
            <a:avLst/>
          </a:prstGeom>
        </p:spPr>
      </p:pic>
      <p:cxnSp>
        <p:nvCxnSpPr>
          <p:cNvPr id="4" name="Straight Connector 3">
            <a:extLst>
              <a:ext uri="{FF2B5EF4-FFF2-40B4-BE49-F238E27FC236}">
                <a16:creationId xmlns:a16="http://schemas.microsoft.com/office/drawing/2014/main" id="{B8BEF73E-01C0-04FA-2E44-AC3A7247EC9C}"/>
              </a:ext>
            </a:extLst>
          </p:cNvPr>
          <p:cNvCxnSpPr/>
          <p:nvPr/>
        </p:nvCxnSpPr>
        <p:spPr>
          <a:xfrm>
            <a:off x="0" y="2394177"/>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EEF06AC5-430F-6703-AD9B-21B22E55B78B}"/>
              </a:ext>
            </a:extLst>
          </p:cNvPr>
          <p:cNvCxnSpPr>
            <a:cxnSpLocks/>
          </p:cNvCxnSpPr>
          <p:nvPr/>
        </p:nvCxnSpPr>
        <p:spPr>
          <a:xfrm flipV="1">
            <a:off x="7934131" y="2394177"/>
            <a:ext cx="0" cy="4463823"/>
          </a:xfrm>
          <a:prstGeom prst="line">
            <a:avLst/>
          </a:prstGeom>
          <a:ln w="57150"/>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a16="http://schemas.microsoft.com/office/drawing/2014/main" id="{7432D904-973D-A83B-7C9C-83A321A0BF1D}"/>
              </a:ext>
            </a:extLst>
          </p:cNvPr>
          <p:cNvPicPr>
            <a:picLocks noChangeAspect="1"/>
          </p:cNvPicPr>
          <p:nvPr/>
        </p:nvPicPr>
        <p:blipFill rotWithShape="1">
          <a:blip r:embed="rId3"/>
          <a:srcRect l="14911" t="42014" r="75893" b="20635"/>
          <a:stretch/>
        </p:blipFill>
        <p:spPr>
          <a:xfrm>
            <a:off x="8475094" y="2504646"/>
            <a:ext cx="3175943" cy="4353354"/>
          </a:xfrm>
          <a:prstGeom prst="rect">
            <a:avLst/>
          </a:prstGeom>
        </p:spPr>
      </p:pic>
      <p:sp>
        <p:nvSpPr>
          <p:cNvPr id="9" name="TextBox 8">
            <a:extLst>
              <a:ext uri="{FF2B5EF4-FFF2-40B4-BE49-F238E27FC236}">
                <a16:creationId xmlns:a16="http://schemas.microsoft.com/office/drawing/2014/main" id="{2C50B9D7-519F-2512-3670-91998FE0C26A}"/>
              </a:ext>
            </a:extLst>
          </p:cNvPr>
          <p:cNvSpPr txBox="1"/>
          <p:nvPr/>
        </p:nvSpPr>
        <p:spPr>
          <a:xfrm flipH="1">
            <a:off x="1763484" y="-101456"/>
            <a:ext cx="6876134" cy="1015663"/>
          </a:xfrm>
          <a:prstGeom prst="rect">
            <a:avLst/>
          </a:prstGeom>
          <a:noFill/>
        </p:spPr>
        <p:txBody>
          <a:bodyPr wrap="square" rtlCol="0">
            <a:spAutoFit/>
          </a:bodyPr>
          <a:lstStyle/>
          <a:p>
            <a:pPr algn="ctr"/>
            <a:r>
              <a:rPr lang="en-US" sz="6000" b="1" i="1" dirty="0"/>
              <a:t>Round De Doo Bop</a:t>
            </a:r>
          </a:p>
        </p:txBody>
      </p:sp>
      <p:pic>
        <p:nvPicPr>
          <p:cNvPr id="10" name="Picture 9" descr="A book and a book cover&#10;&#10;Description automatically generated">
            <a:hlinkClick r:id="rId4"/>
            <a:extLst>
              <a:ext uri="{FF2B5EF4-FFF2-40B4-BE49-F238E27FC236}">
                <a16:creationId xmlns:a16="http://schemas.microsoft.com/office/drawing/2014/main" id="{74876D35-3F2C-4808-0B22-0B9D57ECE669}"/>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0012" y="71785"/>
            <a:ext cx="2294845" cy="2294845"/>
          </a:xfrm>
          <a:prstGeom prst="rect">
            <a:avLst/>
          </a:prstGeom>
          <a:noFill/>
          <a:ln>
            <a:noFill/>
          </a:ln>
        </p:spPr>
      </p:pic>
      <p:sp>
        <p:nvSpPr>
          <p:cNvPr id="11" name="TextBox 10">
            <a:extLst>
              <a:ext uri="{FF2B5EF4-FFF2-40B4-BE49-F238E27FC236}">
                <a16:creationId xmlns:a16="http://schemas.microsoft.com/office/drawing/2014/main" id="{61D8BEB5-486E-C826-DE23-0CEA37C1F0D9}"/>
              </a:ext>
            </a:extLst>
          </p:cNvPr>
          <p:cNvSpPr txBox="1"/>
          <p:nvPr/>
        </p:nvSpPr>
        <p:spPr>
          <a:xfrm flipH="1">
            <a:off x="1763483" y="638767"/>
            <a:ext cx="6876135" cy="400110"/>
          </a:xfrm>
          <a:prstGeom prst="rect">
            <a:avLst/>
          </a:prstGeom>
          <a:noFill/>
        </p:spPr>
        <p:txBody>
          <a:bodyPr wrap="square" rtlCol="0">
            <a:spAutoFit/>
          </a:bodyPr>
          <a:lstStyle/>
          <a:p>
            <a:pPr algn="ctr"/>
            <a:r>
              <a:rPr lang="en-US" sz="2000" dirty="0"/>
              <a:t>Singing game in a circle formation</a:t>
            </a:r>
          </a:p>
        </p:txBody>
      </p:sp>
      <p:pic>
        <p:nvPicPr>
          <p:cNvPr id="13" name="Picture 12" descr="A group of children in a circle&#10;&#10;Description automatically generated">
            <a:extLst>
              <a:ext uri="{FF2B5EF4-FFF2-40B4-BE49-F238E27FC236}">
                <a16:creationId xmlns:a16="http://schemas.microsoft.com/office/drawing/2014/main" id="{1ED64B44-A2F2-8257-EA51-634CE5BF95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39620" y="306357"/>
            <a:ext cx="3367317" cy="18941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hlinkClick r:id="rId7"/>
            <a:extLst>
              <a:ext uri="{FF2B5EF4-FFF2-40B4-BE49-F238E27FC236}">
                <a16:creationId xmlns:a16="http://schemas.microsoft.com/office/drawing/2014/main" id="{BA301748-E06C-5CEF-453A-B37CB78E4CB5}"/>
              </a:ext>
            </a:extLst>
          </p:cNvPr>
          <p:cNvSpPr txBox="1"/>
          <p:nvPr/>
        </p:nvSpPr>
        <p:spPr>
          <a:xfrm>
            <a:off x="3383252" y="941880"/>
            <a:ext cx="36249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8"/>
              </a:rPr>
              <a:t>https://bowtiemusic.net/round-de-doo-bop/</a:t>
            </a:r>
            <a:endParaRPr lang="en-US" sz="1400" dirty="0">
              <a:latin typeface="Calibri" panose="020F0502020204030204" pitchFamily="34" charset="0"/>
              <a:ea typeface="Helvetica Neue"/>
              <a:cs typeface="Times New Roman" panose="02020603050405020304" pitchFamily="18" charset="0"/>
            </a:endParaRPr>
          </a:p>
        </p:txBody>
      </p:sp>
      <p:sp>
        <p:nvSpPr>
          <p:cNvPr id="15" name="TextBox 14">
            <a:extLst>
              <a:ext uri="{FF2B5EF4-FFF2-40B4-BE49-F238E27FC236}">
                <a16:creationId xmlns:a16="http://schemas.microsoft.com/office/drawing/2014/main" id="{39D49954-F8B1-3091-CA79-85CBF4107697}"/>
              </a:ext>
            </a:extLst>
          </p:cNvPr>
          <p:cNvSpPr txBox="1"/>
          <p:nvPr/>
        </p:nvSpPr>
        <p:spPr>
          <a:xfrm>
            <a:off x="185063" y="1804635"/>
            <a:ext cx="756938" cy="369332"/>
          </a:xfrm>
          <a:prstGeom prst="rect">
            <a:avLst/>
          </a:prstGeom>
          <a:solidFill>
            <a:schemeClr val="bg1">
              <a:alpha val="44000"/>
            </a:schemeClr>
          </a:solidFill>
        </p:spPr>
        <p:txBody>
          <a:bodyPr wrap="none" rtlCol="0">
            <a:spAutoFit/>
          </a:bodyPr>
          <a:lstStyle/>
          <a:p>
            <a:r>
              <a:rPr lang="en-US" dirty="0"/>
              <a:t>Pg. 29</a:t>
            </a:r>
          </a:p>
        </p:txBody>
      </p:sp>
      <p:sp>
        <p:nvSpPr>
          <p:cNvPr id="7" name="Rectangle 6">
            <a:extLst>
              <a:ext uri="{FF2B5EF4-FFF2-40B4-BE49-F238E27FC236}">
                <a16:creationId xmlns:a16="http://schemas.microsoft.com/office/drawing/2014/main" id="{F52BFADF-1749-A3BB-463E-78FDC9AD531A}"/>
              </a:ext>
            </a:extLst>
          </p:cNvPr>
          <p:cNvSpPr/>
          <p:nvPr/>
        </p:nvSpPr>
        <p:spPr>
          <a:xfrm>
            <a:off x="4642576" y="1247064"/>
            <a:ext cx="1106291" cy="1024845"/>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3314" name="Picture 2">
            <a:extLst>
              <a:ext uri="{FF2B5EF4-FFF2-40B4-BE49-F238E27FC236}">
                <a16:creationId xmlns:a16="http://schemas.microsoft.com/office/drawing/2014/main" id="{297116DF-DAF5-8A74-B026-CDBBA8B67EF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6601" y="1284538"/>
            <a:ext cx="949895" cy="9498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91A8ACFB-6044-6529-CC32-AFB9752D96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3334298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60A29E-981D-52E6-F8AA-C53561B5FA15}"/>
              </a:ext>
            </a:extLst>
          </p:cNvPr>
          <p:cNvPicPr>
            <a:picLocks noChangeAspect="1"/>
          </p:cNvPicPr>
          <p:nvPr/>
        </p:nvPicPr>
        <p:blipFill rotWithShape="1">
          <a:blip r:embed="rId2"/>
          <a:srcRect l="31875" t="18096" r="32232" b="58730"/>
          <a:stretch/>
        </p:blipFill>
        <p:spPr>
          <a:xfrm>
            <a:off x="141515" y="3429000"/>
            <a:ext cx="8120742" cy="2949326"/>
          </a:xfrm>
          <a:prstGeom prst="rect">
            <a:avLst/>
          </a:prstGeom>
        </p:spPr>
      </p:pic>
      <p:cxnSp>
        <p:nvCxnSpPr>
          <p:cNvPr id="4" name="Straight Connector 3">
            <a:extLst>
              <a:ext uri="{FF2B5EF4-FFF2-40B4-BE49-F238E27FC236}">
                <a16:creationId xmlns:a16="http://schemas.microsoft.com/office/drawing/2014/main" id="{8B72277C-4B37-EFF6-2893-4D8E5BA63AFC}"/>
              </a:ext>
            </a:extLst>
          </p:cNvPr>
          <p:cNvCxnSpPr/>
          <p:nvPr/>
        </p:nvCxnSpPr>
        <p:spPr>
          <a:xfrm>
            <a:off x="0" y="2819400"/>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AE64D7E9-9835-ACE4-B39F-0DDEF46845C0}"/>
              </a:ext>
            </a:extLst>
          </p:cNvPr>
          <p:cNvCxnSpPr>
            <a:cxnSpLocks/>
          </p:cNvCxnSpPr>
          <p:nvPr/>
        </p:nvCxnSpPr>
        <p:spPr>
          <a:xfrm flipV="1">
            <a:off x="8316683" y="2819400"/>
            <a:ext cx="0" cy="4038600"/>
          </a:xfrm>
          <a:prstGeom prst="line">
            <a:avLst/>
          </a:prstGeom>
          <a:ln w="57150"/>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6C42C944-9F4D-F8AB-0C8D-2FC12B321A58}"/>
              </a:ext>
            </a:extLst>
          </p:cNvPr>
          <p:cNvPicPr>
            <a:picLocks noChangeAspect="1"/>
          </p:cNvPicPr>
          <p:nvPr/>
        </p:nvPicPr>
        <p:blipFill rotWithShape="1">
          <a:blip r:embed="rId3"/>
          <a:srcRect l="15982" t="44397" r="70982" b="15821"/>
          <a:stretch/>
        </p:blipFill>
        <p:spPr>
          <a:xfrm>
            <a:off x="8404602" y="3089323"/>
            <a:ext cx="3547908" cy="3654230"/>
          </a:xfrm>
          <a:prstGeom prst="rect">
            <a:avLst/>
          </a:prstGeom>
        </p:spPr>
      </p:pic>
      <p:sp>
        <p:nvSpPr>
          <p:cNvPr id="8" name="TextBox 7">
            <a:extLst>
              <a:ext uri="{FF2B5EF4-FFF2-40B4-BE49-F238E27FC236}">
                <a16:creationId xmlns:a16="http://schemas.microsoft.com/office/drawing/2014/main" id="{E54485A2-4BBF-0A93-50C5-C7643F94E870}"/>
              </a:ext>
            </a:extLst>
          </p:cNvPr>
          <p:cNvSpPr txBox="1"/>
          <p:nvPr/>
        </p:nvSpPr>
        <p:spPr>
          <a:xfrm flipH="1">
            <a:off x="1959420" y="-130108"/>
            <a:ext cx="6680190" cy="1015663"/>
          </a:xfrm>
          <a:prstGeom prst="rect">
            <a:avLst/>
          </a:prstGeom>
          <a:noFill/>
        </p:spPr>
        <p:txBody>
          <a:bodyPr wrap="square" rtlCol="0">
            <a:spAutoFit/>
          </a:bodyPr>
          <a:lstStyle/>
          <a:p>
            <a:pPr algn="ctr"/>
            <a:r>
              <a:rPr lang="en-US" sz="6000" b="1" i="1" dirty="0"/>
              <a:t>Old Brass Wagon</a:t>
            </a:r>
          </a:p>
        </p:txBody>
      </p:sp>
      <p:pic>
        <p:nvPicPr>
          <p:cNvPr id="9" name="Picture 8" descr="Children dancing in a class&#10;&#10;Description automatically generated">
            <a:hlinkClick r:id="rId4"/>
            <a:extLst>
              <a:ext uri="{FF2B5EF4-FFF2-40B4-BE49-F238E27FC236}">
                <a16:creationId xmlns:a16="http://schemas.microsoft.com/office/drawing/2014/main" id="{E5998EA2-0C2C-F371-C6BD-83A57DAD663F}"/>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82" y="93575"/>
            <a:ext cx="2455904" cy="2455904"/>
          </a:xfrm>
          <a:prstGeom prst="rect">
            <a:avLst/>
          </a:prstGeom>
          <a:noFill/>
          <a:ln>
            <a:noFill/>
          </a:ln>
        </p:spPr>
      </p:pic>
      <p:sp>
        <p:nvSpPr>
          <p:cNvPr id="10" name="TextBox 9">
            <a:extLst>
              <a:ext uri="{FF2B5EF4-FFF2-40B4-BE49-F238E27FC236}">
                <a16:creationId xmlns:a16="http://schemas.microsoft.com/office/drawing/2014/main" id="{3E33EA6C-AD74-B137-84B9-C173FDCD2E18}"/>
              </a:ext>
            </a:extLst>
          </p:cNvPr>
          <p:cNvSpPr txBox="1"/>
          <p:nvPr/>
        </p:nvSpPr>
        <p:spPr>
          <a:xfrm flipH="1">
            <a:off x="1959419" y="619110"/>
            <a:ext cx="6680192" cy="400110"/>
          </a:xfrm>
          <a:prstGeom prst="rect">
            <a:avLst/>
          </a:prstGeom>
          <a:noFill/>
        </p:spPr>
        <p:txBody>
          <a:bodyPr wrap="square" rtlCol="0">
            <a:spAutoFit/>
          </a:bodyPr>
          <a:lstStyle/>
          <a:p>
            <a:pPr algn="ctr"/>
            <a:r>
              <a:rPr lang="en-US" sz="2000" dirty="0"/>
              <a:t>Singing game in a circle of partners formation</a:t>
            </a:r>
          </a:p>
        </p:txBody>
      </p:sp>
      <p:pic>
        <p:nvPicPr>
          <p:cNvPr id="12" name="Picture 11">
            <a:hlinkClick r:id="rId6"/>
            <a:extLst>
              <a:ext uri="{FF2B5EF4-FFF2-40B4-BE49-F238E27FC236}">
                <a16:creationId xmlns:a16="http://schemas.microsoft.com/office/drawing/2014/main" id="{4913223F-1F8F-BCEB-0708-51382EB35C98}"/>
              </a:ext>
            </a:extLst>
          </p:cNvPr>
          <p:cNvPicPr>
            <a:picLocks noChangeAspect="1"/>
          </p:cNvPicPr>
          <p:nvPr/>
        </p:nvPicPr>
        <p:blipFill>
          <a:blip r:embed="rId7"/>
          <a:stretch>
            <a:fillRect/>
          </a:stretch>
        </p:blipFill>
        <p:spPr>
          <a:xfrm>
            <a:off x="8639610" y="472004"/>
            <a:ext cx="3367316" cy="18941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hlinkClick r:id="rId8"/>
            <a:extLst>
              <a:ext uri="{FF2B5EF4-FFF2-40B4-BE49-F238E27FC236}">
                <a16:creationId xmlns:a16="http://schemas.microsoft.com/office/drawing/2014/main" id="{43982675-4C6B-763B-4637-39B924C39DA5}"/>
              </a:ext>
            </a:extLst>
          </p:cNvPr>
          <p:cNvSpPr txBox="1"/>
          <p:nvPr/>
        </p:nvSpPr>
        <p:spPr>
          <a:xfrm>
            <a:off x="3409039" y="918012"/>
            <a:ext cx="3624936"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6"/>
              </a:rPr>
              <a:t>https://bowtiemusic.net/old-brass-wagon/</a:t>
            </a:r>
            <a:endParaRPr lang="en-US" sz="1400" dirty="0">
              <a:latin typeface="Calibri" panose="020F0502020204030204" pitchFamily="34" charset="0"/>
              <a:ea typeface="Helvetica Neue"/>
              <a:cs typeface="Times New Roman" panose="02020603050405020304" pitchFamily="18" charset="0"/>
            </a:endParaRPr>
          </a:p>
        </p:txBody>
      </p:sp>
      <p:sp>
        <p:nvSpPr>
          <p:cNvPr id="14" name="TextBox 13">
            <a:extLst>
              <a:ext uri="{FF2B5EF4-FFF2-40B4-BE49-F238E27FC236}">
                <a16:creationId xmlns:a16="http://schemas.microsoft.com/office/drawing/2014/main" id="{CE109D0C-CEC7-FA37-C412-A8C791A70E27}"/>
              </a:ext>
            </a:extLst>
          </p:cNvPr>
          <p:cNvSpPr txBox="1"/>
          <p:nvPr/>
        </p:nvSpPr>
        <p:spPr>
          <a:xfrm>
            <a:off x="272148" y="1971489"/>
            <a:ext cx="756938" cy="369332"/>
          </a:xfrm>
          <a:prstGeom prst="rect">
            <a:avLst/>
          </a:prstGeom>
          <a:solidFill>
            <a:schemeClr val="bg1">
              <a:alpha val="44000"/>
            </a:schemeClr>
          </a:solidFill>
        </p:spPr>
        <p:txBody>
          <a:bodyPr wrap="none" rtlCol="0">
            <a:spAutoFit/>
          </a:bodyPr>
          <a:lstStyle/>
          <a:p>
            <a:r>
              <a:rPr lang="en-US" dirty="0"/>
              <a:t>Pg. 32</a:t>
            </a:r>
          </a:p>
        </p:txBody>
      </p:sp>
      <p:sp>
        <p:nvSpPr>
          <p:cNvPr id="15" name="Rectangle 14">
            <a:extLst>
              <a:ext uri="{FF2B5EF4-FFF2-40B4-BE49-F238E27FC236}">
                <a16:creationId xmlns:a16="http://schemas.microsoft.com/office/drawing/2014/main" id="{DB2AFC36-D27B-9F40-41A9-17CCB72767C8}"/>
              </a:ext>
            </a:extLst>
          </p:cNvPr>
          <p:cNvSpPr/>
          <p:nvPr/>
        </p:nvSpPr>
        <p:spPr>
          <a:xfrm>
            <a:off x="4512386" y="1235755"/>
            <a:ext cx="1431214" cy="1425017"/>
          </a:xfrm>
          <a:prstGeom prst="rect">
            <a:avLst/>
          </a:prstGeom>
          <a:noFill/>
          <a:ln w="2857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pic>
        <p:nvPicPr>
          <p:cNvPr id="11266" name="Picture 2">
            <a:extLst>
              <a:ext uri="{FF2B5EF4-FFF2-40B4-BE49-F238E27FC236}">
                <a16:creationId xmlns:a16="http://schemas.microsoft.com/office/drawing/2014/main" id="{A6C26F3A-A892-FB12-BCCB-5879F1A89D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4876" y="1307904"/>
            <a:ext cx="1293262" cy="12932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background with a black square&#10;&#10;Description automatically generated">
            <a:extLst>
              <a:ext uri="{FF2B5EF4-FFF2-40B4-BE49-F238E27FC236}">
                <a16:creationId xmlns:a16="http://schemas.microsoft.com/office/drawing/2014/main" id="{A4FBE2F1-3536-7DDF-7795-33144BB7E22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2782533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832469-2922-FFB8-ADCE-283D6F18EE64}"/>
              </a:ext>
            </a:extLst>
          </p:cNvPr>
          <p:cNvPicPr>
            <a:picLocks noChangeAspect="1"/>
          </p:cNvPicPr>
          <p:nvPr/>
        </p:nvPicPr>
        <p:blipFill rotWithShape="1">
          <a:blip r:embed="rId2"/>
          <a:srcRect l="30535" t="14830" r="33419" b="27075"/>
          <a:stretch/>
        </p:blipFill>
        <p:spPr>
          <a:xfrm rot="-120000">
            <a:off x="95690" y="1242913"/>
            <a:ext cx="6167534" cy="5591373"/>
          </a:xfrm>
          <a:prstGeom prst="rect">
            <a:avLst/>
          </a:prstGeom>
        </p:spPr>
      </p:pic>
      <p:cxnSp>
        <p:nvCxnSpPr>
          <p:cNvPr id="4" name="Straight Connector 3">
            <a:extLst>
              <a:ext uri="{FF2B5EF4-FFF2-40B4-BE49-F238E27FC236}">
                <a16:creationId xmlns:a16="http://schemas.microsoft.com/office/drawing/2014/main" id="{32F6BF23-9E27-84F2-7D14-147470BB0208}"/>
              </a:ext>
            </a:extLst>
          </p:cNvPr>
          <p:cNvCxnSpPr/>
          <p:nvPr/>
        </p:nvCxnSpPr>
        <p:spPr>
          <a:xfrm>
            <a:off x="0" y="1245854"/>
            <a:ext cx="12192000" cy="0"/>
          </a:xfrm>
          <a:prstGeom prst="line">
            <a:avLst/>
          </a:prstGeom>
          <a:ln w="57150"/>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AD63F08D-C8CA-EC3A-E884-2B36A17B00FF}"/>
              </a:ext>
            </a:extLst>
          </p:cNvPr>
          <p:cNvCxnSpPr>
            <a:cxnSpLocks/>
          </p:cNvCxnSpPr>
          <p:nvPr/>
        </p:nvCxnSpPr>
        <p:spPr>
          <a:xfrm flipV="1">
            <a:off x="6271826" y="1245854"/>
            <a:ext cx="0" cy="5612146"/>
          </a:xfrm>
          <a:prstGeom prst="line">
            <a:avLst/>
          </a:prstGeom>
          <a:ln w="57150"/>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a16="http://schemas.microsoft.com/office/drawing/2014/main" id="{E00A6C19-4835-4679-5D5A-281A539E03F8}"/>
              </a:ext>
            </a:extLst>
          </p:cNvPr>
          <p:cNvPicPr>
            <a:picLocks noChangeAspect="1"/>
          </p:cNvPicPr>
          <p:nvPr/>
        </p:nvPicPr>
        <p:blipFill rotWithShape="1">
          <a:blip r:embed="rId3"/>
          <a:srcRect l="15446" t="47515" r="71339" b="10317"/>
          <a:stretch/>
        </p:blipFill>
        <p:spPr>
          <a:xfrm>
            <a:off x="6392288" y="1857193"/>
            <a:ext cx="3288918" cy="3542117"/>
          </a:xfrm>
          <a:prstGeom prst="rect">
            <a:avLst/>
          </a:prstGeom>
        </p:spPr>
      </p:pic>
      <p:pic>
        <p:nvPicPr>
          <p:cNvPr id="10" name="Picture 9">
            <a:extLst>
              <a:ext uri="{FF2B5EF4-FFF2-40B4-BE49-F238E27FC236}">
                <a16:creationId xmlns:a16="http://schemas.microsoft.com/office/drawing/2014/main" id="{735B01E3-C4A8-2576-9E24-E692AA18323B}"/>
              </a:ext>
            </a:extLst>
          </p:cNvPr>
          <p:cNvPicPr>
            <a:picLocks noChangeAspect="1"/>
          </p:cNvPicPr>
          <p:nvPr/>
        </p:nvPicPr>
        <p:blipFill rotWithShape="1">
          <a:blip r:embed="rId4"/>
          <a:srcRect l="28839" t="37784" r="61312" b="29759"/>
          <a:stretch/>
        </p:blipFill>
        <p:spPr>
          <a:xfrm>
            <a:off x="9605873" y="1706611"/>
            <a:ext cx="2586127" cy="2876272"/>
          </a:xfrm>
          <a:prstGeom prst="rect">
            <a:avLst/>
          </a:prstGeom>
        </p:spPr>
      </p:pic>
      <p:pic>
        <p:nvPicPr>
          <p:cNvPr id="11" name="Picture 10">
            <a:extLst>
              <a:ext uri="{FF2B5EF4-FFF2-40B4-BE49-F238E27FC236}">
                <a16:creationId xmlns:a16="http://schemas.microsoft.com/office/drawing/2014/main" id="{6FC4BBF2-A2D3-E5D6-080A-A5ECBA8FEFA6}"/>
              </a:ext>
            </a:extLst>
          </p:cNvPr>
          <p:cNvPicPr>
            <a:picLocks noChangeAspect="1"/>
          </p:cNvPicPr>
          <p:nvPr/>
        </p:nvPicPr>
        <p:blipFill rotWithShape="1">
          <a:blip r:embed="rId4"/>
          <a:srcRect l="28839" t="21693" r="61312" b="62584"/>
          <a:stretch/>
        </p:blipFill>
        <p:spPr>
          <a:xfrm>
            <a:off x="6470787" y="5249361"/>
            <a:ext cx="2586127" cy="1393366"/>
          </a:xfrm>
          <a:prstGeom prst="rect">
            <a:avLst/>
          </a:prstGeom>
        </p:spPr>
      </p:pic>
      <p:sp>
        <p:nvSpPr>
          <p:cNvPr id="12" name="Rectangle 11">
            <a:extLst>
              <a:ext uri="{FF2B5EF4-FFF2-40B4-BE49-F238E27FC236}">
                <a16:creationId xmlns:a16="http://schemas.microsoft.com/office/drawing/2014/main" id="{7CC39BC8-0EA3-E5A0-B56C-0E57A92D6B1B}"/>
              </a:ext>
            </a:extLst>
          </p:cNvPr>
          <p:cNvSpPr/>
          <p:nvPr/>
        </p:nvSpPr>
        <p:spPr>
          <a:xfrm>
            <a:off x="6470787" y="4844143"/>
            <a:ext cx="1954754" cy="1798584"/>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2D61E18F-4983-2CAA-E564-6152233914FC}"/>
              </a:ext>
            </a:extLst>
          </p:cNvPr>
          <p:cNvSpPr/>
          <p:nvPr/>
        </p:nvSpPr>
        <p:spPr>
          <a:xfrm>
            <a:off x="9714579" y="2773413"/>
            <a:ext cx="615964" cy="33990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E9B2E48C-7EC7-CC46-27FD-DB49F3B63AC7}"/>
              </a:ext>
            </a:extLst>
          </p:cNvPr>
          <p:cNvSpPr/>
          <p:nvPr/>
        </p:nvSpPr>
        <p:spPr>
          <a:xfrm>
            <a:off x="9714579" y="4273189"/>
            <a:ext cx="615964" cy="33990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5" name="TextBox 14">
            <a:extLst>
              <a:ext uri="{FF2B5EF4-FFF2-40B4-BE49-F238E27FC236}">
                <a16:creationId xmlns:a16="http://schemas.microsoft.com/office/drawing/2014/main" id="{1E3CF9E7-673A-18E2-90C9-CCC371E82A2D}"/>
              </a:ext>
            </a:extLst>
          </p:cNvPr>
          <p:cNvSpPr txBox="1"/>
          <p:nvPr/>
        </p:nvSpPr>
        <p:spPr>
          <a:xfrm flipH="1">
            <a:off x="1284396" y="-135386"/>
            <a:ext cx="7680011" cy="1015663"/>
          </a:xfrm>
          <a:prstGeom prst="rect">
            <a:avLst/>
          </a:prstGeom>
          <a:noFill/>
        </p:spPr>
        <p:txBody>
          <a:bodyPr wrap="square" rtlCol="0">
            <a:spAutoFit/>
          </a:bodyPr>
          <a:lstStyle/>
          <a:p>
            <a:pPr algn="ctr"/>
            <a:r>
              <a:rPr lang="en-US" sz="6000" b="1" i="1" dirty="0"/>
              <a:t>Head And Shoulders</a:t>
            </a:r>
          </a:p>
        </p:txBody>
      </p:sp>
      <p:pic>
        <p:nvPicPr>
          <p:cNvPr id="16" name="Picture 15" descr="A book and a book cover&#10;&#10;Description automatically generated">
            <a:hlinkClick r:id="rId5"/>
            <a:extLst>
              <a:ext uri="{FF2B5EF4-FFF2-40B4-BE49-F238E27FC236}">
                <a16:creationId xmlns:a16="http://schemas.microsoft.com/office/drawing/2014/main" id="{DC364530-9905-D079-8DA2-556B797BA6FD}"/>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0012" y="71785"/>
            <a:ext cx="1065207" cy="1065207"/>
          </a:xfrm>
          <a:prstGeom prst="rect">
            <a:avLst/>
          </a:prstGeom>
          <a:noFill/>
          <a:ln>
            <a:noFill/>
          </a:ln>
        </p:spPr>
      </p:pic>
      <p:sp>
        <p:nvSpPr>
          <p:cNvPr id="17" name="TextBox 16">
            <a:extLst>
              <a:ext uri="{FF2B5EF4-FFF2-40B4-BE49-F238E27FC236}">
                <a16:creationId xmlns:a16="http://schemas.microsoft.com/office/drawing/2014/main" id="{9BD4E91C-5512-EB63-74B9-10E3ADD916EF}"/>
              </a:ext>
            </a:extLst>
          </p:cNvPr>
          <p:cNvSpPr txBox="1"/>
          <p:nvPr/>
        </p:nvSpPr>
        <p:spPr>
          <a:xfrm flipH="1">
            <a:off x="1376904" y="676238"/>
            <a:ext cx="7680010" cy="369332"/>
          </a:xfrm>
          <a:prstGeom prst="rect">
            <a:avLst/>
          </a:prstGeom>
          <a:noFill/>
        </p:spPr>
        <p:txBody>
          <a:bodyPr wrap="square" rtlCol="0">
            <a:spAutoFit/>
          </a:bodyPr>
          <a:lstStyle/>
          <a:p>
            <a:pPr algn="ctr"/>
            <a:r>
              <a:rPr lang="en-US" dirty="0"/>
              <a:t>Song with motions</a:t>
            </a:r>
          </a:p>
        </p:txBody>
      </p:sp>
      <p:pic>
        <p:nvPicPr>
          <p:cNvPr id="2" name="Picture 1" descr="A group of children in a circle&#10;&#10;Description automatically generated">
            <a:extLst>
              <a:ext uri="{FF2B5EF4-FFF2-40B4-BE49-F238E27FC236}">
                <a16:creationId xmlns:a16="http://schemas.microsoft.com/office/drawing/2014/main" id="{7A3DF8D4-E446-490B-D540-EDB271A6E5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30850" y="9525"/>
            <a:ext cx="2161149" cy="12156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4" name="Picture 2">
            <a:extLst>
              <a:ext uri="{FF2B5EF4-FFF2-40B4-BE49-F238E27FC236}">
                <a16:creationId xmlns:a16="http://schemas.microsoft.com/office/drawing/2014/main" id="{821EE3C7-A929-8C05-DB47-B1BB78BD5F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23840" y="32552"/>
            <a:ext cx="1169041" cy="11690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0062F76-EAB4-CEFF-08F5-D7EA50B5DB26}"/>
              </a:ext>
            </a:extLst>
          </p:cNvPr>
          <p:cNvSpPr txBox="1"/>
          <p:nvPr/>
        </p:nvSpPr>
        <p:spPr>
          <a:xfrm>
            <a:off x="100011" y="740426"/>
            <a:ext cx="630301" cy="307777"/>
          </a:xfrm>
          <a:prstGeom prst="rect">
            <a:avLst/>
          </a:prstGeom>
          <a:solidFill>
            <a:schemeClr val="bg1">
              <a:alpha val="44000"/>
            </a:schemeClr>
          </a:solidFill>
        </p:spPr>
        <p:txBody>
          <a:bodyPr wrap="none" rtlCol="0">
            <a:spAutoFit/>
          </a:bodyPr>
          <a:lstStyle/>
          <a:p>
            <a:r>
              <a:rPr lang="en-US" sz="1400" dirty="0"/>
              <a:t>Pg. 20</a:t>
            </a:r>
          </a:p>
        </p:txBody>
      </p:sp>
      <p:pic>
        <p:nvPicPr>
          <p:cNvPr id="6" name="Picture 5" descr="A black background with a black square&#10;&#10;Description automatically generated">
            <a:extLst>
              <a:ext uri="{FF2B5EF4-FFF2-40B4-BE49-F238E27FC236}">
                <a16:creationId xmlns:a16="http://schemas.microsoft.com/office/drawing/2014/main" id="{567E282E-41C8-96B8-3C2C-877817C05B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
        <p:nvSpPr>
          <p:cNvPr id="9" name="TextBox 8">
            <a:hlinkClick r:id="rId10"/>
            <a:extLst>
              <a:ext uri="{FF2B5EF4-FFF2-40B4-BE49-F238E27FC236}">
                <a16:creationId xmlns:a16="http://schemas.microsoft.com/office/drawing/2014/main" id="{8330469D-42DF-046C-5E9C-FF5EA3094C15}"/>
              </a:ext>
            </a:extLst>
          </p:cNvPr>
          <p:cNvSpPr txBox="1"/>
          <p:nvPr/>
        </p:nvSpPr>
        <p:spPr>
          <a:xfrm>
            <a:off x="3433852" y="935977"/>
            <a:ext cx="3566113" cy="307777"/>
          </a:xfrm>
          <a:prstGeom prst="rect">
            <a:avLst/>
          </a:prstGeom>
          <a:noFill/>
        </p:spPr>
        <p:txBody>
          <a:bodyPr wrap="square" rtlCol="0">
            <a:spAutoFit/>
          </a:bodyPr>
          <a:lstStyle/>
          <a:p>
            <a:pPr algn="ctr"/>
            <a:r>
              <a:rPr lang="en-US" sz="1400" dirty="0">
                <a:latin typeface="Calibri" panose="020F0502020204030204" pitchFamily="34" charset="0"/>
                <a:ea typeface="Helvetica Neue"/>
                <a:cs typeface="Times New Roman" panose="02020603050405020304" pitchFamily="18" charset="0"/>
                <a:hlinkClick r:id="rId11"/>
              </a:rPr>
              <a:t>https://bowtiemusic.net/head-and-shoulders</a:t>
            </a:r>
            <a:endParaRPr lang="en-US" sz="1400" dirty="0">
              <a:latin typeface="Calibri" panose="020F0502020204030204" pitchFamily="34" charset="0"/>
              <a:ea typeface="Helvetica Neue"/>
              <a:cs typeface="Times New Roman" panose="02020603050405020304" pitchFamily="18" charset="0"/>
            </a:endParaRPr>
          </a:p>
        </p:txBody>
      </p:sp>
    </p:spTree>
    <p:extLst>
      <p:ext uri="{BB962C8B-B14F-4D97-AF65-F5344CB8AC3E}">
        <p14:creationId xmlns:p14="http://schemas.microsoft.com/office/powerpoint/2010/main" val="629710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D0DBF3C2-2B6B-209F-AB11-BAE195681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2187" y="387941"/>
            <a:ext cx="2130878" cy="21308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B1DB1C-F85B-DB42-3623-BC4AB4F89D23}"/>
              </a:ext>
            </a:extLst>
          </p:cNvPr>
          <p:cNvSpPr txBox="1"/>
          <p:nvPr/>
        </p:nvSpPr>
        <p:spPr>
          <a:xfrm flipH="1">
            <a:off x="370842" y="548005"/>
            <a:ext cx="6701960" cy="769441"/>
          </a:xfrm>
          <a:prstGeom prst="rect">
            <a:avLst/>
          </a:prstGeom>
          <a:noFill/>
        </p:spPr>
        <p:txBody>
          <a:bodyPr wrap="square" rtlCol="0">
            <a:spAutoFit/>
          </a:bodyPr>
          <a:lstStyle/>
          <a:p>
            <a:pPr algn="ctr"/>
            <a:r>
              <a:rPr lang="en-US" sz="4400" b="1" i="1" dirty="0"/>
              <a:t>Download This PowerPoint</a:t>
            </a:r>
          </a:p>
        </p:txBody>
      </p:sp>
      <p:pic>
        <p:nvPicPr>
          <p:cNvPr id="5" name="Picture 4" descr="A book and a book cover&#10;&#10;Description automatically generated">
            <a:extLst>
              <a:ext uri="{FF2B5EF4-FFF2-40B4-BE49-F238E27FC236}">
                <a16:creationId xmlns:a16="http://schemas.microsoft.com/office/drawing/2014/main" id="{1CB22088-77F4-FBAA-3E88-1852CFAFD2A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913" y="4376332"/>
            <a:ext cx="2096630" cy="2096630"/>
          </a:xfrm>
          <a:prstGeom prst="rect">
            <a:avLst/>
          </a:prstGeom>
          <a:noFill/>
          <a:ln>
            <a:noFill/>
          </a:ln>
        </p:spPr>
      </p:pic>
      <p:pic>
        <p:nvPicPr>
          <p:cNvPr id="6" name="Picture 5" descr="Children dancing in a class&#10;&#10;Description automatically generated">
            <a:extLst>
              <a:ext uri="{FF2B5EF4-FFF2-40B4-BE49-F238E27FC236}">
                <a16:creationId xmlns:a16="http://schemas.microsoft.com/office/drawing/2014/main" id="{61CBB3C8-3A8C-99DD-240B-2987E0391B9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9859" y="4376332"/>
            <a:ext cx="2096630" cy="2096630"/>
          </a:xfrm>
          <a:prstGeom prst="rect">
            <a:avLst/>
          </a:prstGeom>
          <a:noFill/>
          <a:ln>
            <a:noFill/>
          </a:ln>
        </p:spPr>
      </p:pic>
      <p:sp>
        <p:nvSpPr>
          <p:cNvPr id="7" name="Arrow: Bent-Up 6">
            <a:extLst>
              <a:ext uri="{FF2B5EF4-FFF2-40B4-BE49-F238E27FC236}">
                <a16:creationId xmlns:a16="http://schemas.microsoft.com/office/drawing/2014/main" id="{EFDC1722-7771-2A9E-FC33-01EED2EDE369}"/>
              </a:ext>
            </a:extLst>
          </p:cNvPr>
          <p:cNvSpPr/>
          <p:nvPr/>
        </p:nvSpPr>
        <p:spPr>
          <a:xfrm rot="5400000">
            <a:off x="5276709" y="-111717"/>
            <a:ext cx="271868" cy="3130195"/>
          </a:xfrm>
          <a:prstGeom prst="bentUpArrow">
            <a:avLst>
              <a:gd name="adj1" fmla="val 25000"/>
              <a:gd name="adj2" fmla="val 41017"/>
              <a:gd name="adj3" fmla="val 5000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8">
            <a:extLst>
              <a:ext uri="{FF2B5EF4-FFF2-40B4-BE49-F238E27FC236}">
                <a16:creationId xmlns:a16="http://schemas.microsoft.com/office/drawing/2014/main" id="{CB430FB4-379E-90F9-E2DC-A56AAB5333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2187" y="2971772"/>
            <a:ext cx="2130878" cy="21308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68E68AD-22F7-9BEC-B9DC-D54FEF44CAFA}"/>
              </a:ext>
            </a:extLst>
          </p:cNvPr>
          <p:cNvSpPr txBox="1"/>
          <p:nvPr/>
        </p:nvSpPr>
        <p:spPr>
          <a:xfrm flipH="1">
            <a:off x="182162" y="3044280"/>
            <a:ext cx="7072802" cy="584775"/>
          </a:xfrm>
          <a:prstGeom prst="rect">
            <a:avLst/>
          </a:prstGeom>
          <a:noFill/>
        </p:spPr>
        <p:txBody>
          <a:bodyPr wrap="square" rtlCol="0">
            <a:spAutoFit/>
          </a:bodyPr>
          <a:lstStyle/>
          <a:p>
            <a:pPr algn="ctr"/>
            <a:r>
              <a:rPr lang="en-US" sz="3200" b="1" i="1" dirty="0"/>
              <a:t>Purchase These Books At A 10% Discount</a:t>
            </a:r>
          </a:p>
        </p:txBody>
      </p:sp>
      <p:sp>
        <p:nvSpPr>
          <p:cNvPr id="10" name="TextBox 9">
            <a:extLst>
              <a:ext uri="{FF2B5EF4-FFF2-40B4-BE49-F238E27FC236}">
                <a16:creationId xmlns:a16="http://schemas.microsoft.com/office/drawing/2014/main" id="{A7E4FC96-0183-8309-D795-DB9D26046A2F}"/>
              </a:ext>
            </a:extLst>
          </p:cNvPr>
          <p:cNvSpPr txBox="1"/>
          <p:nvPr/>
        </p:nvSpPr>
        <p:spPr>
          <a:xfrm flipH="1">
            <a:off x="496565" y="3429000"/>
            <a:ext cx="6701960" cy="400110"/>
          </a:xfrm>
          <a:prstGeom prst="rect">
            <a:avLst/>
          </a:prstGeom>
          <a:noFill/>
        </p:spPr>
        <p:txBody>
          <a:bodyPr wrap="square" rtlCol="0">
            <a:spAutoFit/>
          </a:bodyPr>
          <a:lstStyle/>
          <a:p>
            <a:pPr algn="ctr"/>
            <a:r>
              <a:rPr lang="en-US" sz="2000" b="1" i="1" dirty="0"/>
              <a:t>With code “bowtieworkshop10”</a:t>
            </a:r>
          </a:p>
        </p:txBody>
      </p:sp>
      <p:sp>
        <p:nvSpPr>
          <p:cNvPr id="11" name="Arrow: Bent-Up 10">
            <a:extLst>
              <a:ext uri="{FF2B5EF4-FFF2-40B4-BE49-F238E27FC236}">
                <a16:creationId xmlns:a16="http://schemas.microsoft.com/office/drawing/2014/main" id="{06C37E02-3969-8AAE-56D3-8177D474B90F}"/>
              </a:ext>
            </a:extLst>
          </p:cNvPr>
          <p:cNvSpPr/>
          <p:nvPr/>
        </p:nvSpPr>
        <p:spPr>
          <a:xfrm rot="5400000">
            <a:off x="5276709" y="2472114"/>
            <a:ext cx="271868" cy="3130195"/>
          </a:xfrm>
          <a:prstGeom prst="bentUpArrow">
            <a:avLst>
              <a:gd name="adj1" fmla="val 25000"/>
              <a:gd name="adj2" fmla="val 41017"/>
              <a:gd name="adj3" fmla="val 5000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7032DFF-7892-EA6E-AFCC-F8B9DD9F2CD9}"/>
              </a:ext>
            </a:extLst>
          </p:cNvPr>
          <p:cNvSpPr txBox="1"/>
          <p:nvPr/>
        </p:nvSpPr>
        <p:spPr>
          <a:xfrm flipH="1">
            <a:off x="6342855" y="5909885"/>
            <a:ext cx="4509541" cy="400110"/>
          </a:xfrm>
          <a:prstGeom prst="rect">
            <a:avLst/>
          </a:prstGeom>
          <a:noFill/>
          <a:ln w="38100">
            <a:solidFill>
              <a:schemeClr val="tx1"/>
            </a:solidFill>
          </a:ln>
        </p:spPr>
        <p:txBody>
          <a:bodyPr wrap="square" rtlCol="0">
            <a:spAutoFit/>
          </a:bodyPr>
          <a:lstStyle/>
          <a:p>
            <a:pPr algn="ctr"/>
            <a:r>
              <a:rPr lang="en-US" sz="2000" b="1" i="1" dirty="0"/>
              <a:t>Contact me at BowTieMusic.net/contact</a:t>
            </a:r>
          </a:p>
        </p:txBody>
      </p:sp>
      <p:pic>
        <p:nvPicPr>
          <p:cNvPr id="2" name="Picture 1" descr="A black background with a black square&#10;&#10;Description automatically generated">
            <a:extLst>
              <a:ext uri="{FF2B5EF4-FFF2-40B4-BE49-F238E27FC236}">
                <a16:creationId xmlns:a16="http://schemas.microsoft.com/office/drawing/2014/main" id="{DB5CCEFF-5954-01F7-93B5-D1F9B6759C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10975" y="6311307"/>
            <a:ext cx="541742" cy="546693"/>
          </a:xfrm>
          <a:prstGeom prst="rect">
            <a:avLst/>
          </a:prstGeom>
        </p:spPr>
      </p:pic>
    </p:spTree>
    <p:extLst>
      <p:ext uri="{BB962C8B-B14F-4D97-AF65-F5344CB8AC3E}">
        <p14:creationId xmlns:p14="http://schemas.microsoft.com/office/powerpoint/2010/main" val="1259285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2620</TotalTime>
  <Words>879</Words>
  <Application>Microsoft Office PowerPoint</Application>
  <PresentationFormat>Widescreen</PresentationFormat>
  <Paragraphs>135</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Zionsville Community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 Doublestein</dc:creator>
  <cp:lastModifiedBy>Will Doublestein</cp:lastModifiedBy>
  <cp:revision>6</cp:revision>
  <dcterms:created xsi:type="dcterms:W3CDTF">2024-01-09T15:46:41Z</dcterms:created>
  <dcterms:modified xsi:type="dcterms:W3CDTF">2024-01-13T05:22:50Z</dcterms:modified>
</cp:coreProperties>
</file>