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3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123D-C77C-44FD-9BAE-B3AFD297A5D8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CCD91-5971-4FDA-897B-CB70DB4C1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E123D-C77C-44FD-9BAE-B3AFD297A5D8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CCD91-5971-4FDA-897B-CB70DB4C1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0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S-4tzKZi6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teacherspayteachers.com/store/Bow-Tie-Music" TargetMode="External"/><Relationship Id="rId5" Type="http://schemas.openxmlformats.org/officeDocument/2006/relationships/hyperlink" Target="https://drive.google.com/file/d/1dUwuNxNG5UDVv72mHHf84yPRL1jL_e0v/view?usp=sharing" TargetMode="External"/><Relationship Id="rId4" Type="http://schemas.openxmlformats.org/officeDocument/2006/relationships/hyperlink" Target="https://drive.google.com/file/d/1USuOjx_eJp9YSZfRFMYUjwIFrVVcNPG5/view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-clips.com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hyperlink" Target="https://www.teacherspayteachers.com/Store/Whimsy-Clips" TargetMode="Externa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3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3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E46BF3-C5F9-416D-B619-C37578CA3405}"/>
              </a:ext>
            </a:extLst>
          </p:cNvPr>
          <p:cNvSpPr txBox="1"/>
          <p:nvPr/>
        </p:nvSpPr>
        <p:spPr>
          <a:xfrm>
            <a:off x="683497" y="1570164"/>
            <a:ext cx="10776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3433"/>
            <a:r>
              <a:rPr lang="en-US" sz="2400" b="1" dirty="0" smtClean="0">
                <a:solidFill>
                  <a:prstClr val="black"/>
                </a:solidFill>
                <a:latin typeface="Calibri" panose="020F0502020204030204"/>
              </a:rPr>
              <a:t>This song was written as a funny way to introduce Veterans Day to kindergartners, and after performing it at our Veterans Day program it has become a classroom and audience favorite. I hope it helps the kindergartners in your life find a little more clarity about the distinction between these two wonderful groups of people.  </a:t>
            </a:r>
          </a:p>
          <a:p>
            <a:pPr defTabSz="403433"/>
            <a:endParaRPr lang="en-US" sz="2000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403433"/>
            <a:r>
              <a:rPr lang="en-US" sz="1600" b="1" dirty="0" smtClean="0">
                <a:solidFill>
                  <a:prstClr val="black"/>
                </a:solidFill>
                <a:latin typeface="Calibri" panose="020F0502020204030204"/>
              </a:rPr>
              <a:t>For an example video of our performance, follow this link: </a:t>
            </a:r>
          </a:p>
          <a:p>
            <a:pPr defTabSz="403433"/>
            <a:r>
              <a:rPr lang="en-US" sz="1600" b="1" dirty="0" smtClean="0">
                <a:hlinkClick r:id="rId3"/>
              </a:rPr>
              <a:t>https</a:t>
            </a:r>
            <a:r>
              <a:rPr lang="en-US" sz="1600" b="1" dirty="0">
                <a:hlinkClick r:id="rId3"/>
              </a:rPr>
              <a:t>://youtu.be/LS-4tzKZi64</a:t>
            </a:r>
            <a:endParaRPr lang="en-US" sz="1600" b="1" dirty="0" smtClean="0">
              <a:solidFill>
                <a:prstClr val="black"/>
              </a:solidFill>
            </a:endParaRPr>
          </a:p>
          <a:p>
            <a:pPr defTabSz="403433"/>
            <a:endParaRPr lang="en-US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403433"/>
            <a:r>
              <a:rPr lang="en-US" sz="1600" b="1" dirty="0" smtClean="0">
                <a:solidFill>
                  <a:prstClr val="black"/>
                </a:solidFill>
                <a:latin typeface="Calibri" panose="020F0502020204030204"/>
              </a:rPr>
              <a:t>To print the sheet music, </a:t>
            </a:r>
            <a:r>
              <a:rPr lang="en-US" sz="1600" b="1" dirty="0">
                <a:solidFill>
                  <a:prstClr val="black"/>
                </a:solidFill>
              </a:rPr>
              <a:t>follow this link: </a:t>
            </a:r>
            <a:r>
              <a:rPr lang="en-US" sz="1600" b="1" dirty="0">
                <a:solidFill>
                  <a:prstClr val="black"/>
                </a:solidFill>
                <a:hlinkClick r:id="rId4"/>
              </a:rPr>
              <a:t>https://</a:t>
            </a:r>
            <a:r>
              <a:rPr lang="en-US" sz="1600" b="1" dirty="0" smtClean="0">
                <a:solidFill>
                  <a:prstClr val="black"/>
                </a:solidFill>
                <a:hlinkClick r:id="rId4"/>
              </a:rPr>
              <a:t>drive.google.com/file/d/1USuOjx_eJp9YSZfRFMYUjwIFrVVcNPG5/view?usp=sharing</a:t>
            </a:r>
            <a:endParaRPr lang="en-US" sz="1600" b="1" dirty="0" smtClean="0">
              <a:solidFill>
                <a:prstClr val="black"/>
              </a:solidFill>
            </a:endParaRPr>
          </a:p>
          <a:p>
            <a:pPr defTabSz="403433"/>
            <a:endParaRPr lang="en-US" sz="1600" b="1" dirty="0">
              <a:solidFill>
                <a:prstClr val="black"/>
              </a:solidFill>
            </a:endParaRPr>
          </a:p>
          <a:p>
            <a:pPr defTabSz="403433"/>
            <a:r>
              <a:rPr lang="en-US" sz="1600" b="1" dirty="0" smtClean="0">
                <a:solidFill>
                  <a:prstClr val="black"/>
                </a:solidFill>
              </a:rPr>
              <a:t>To download an MP3 of the accompaniment, follow </a:t>
            </a:r>
            <a:r>
              <a:rPr lang="en-US" sz="1600" b="1" dirty="0">
                <a:solidFill>
                  <a:prstClr val="black"/>
                </a:solidFill>
              </a:rPr>
              <a:t>this link: </a:t>
            </a:r>
            <a:r>
              <a:rPr lang="en-US" sz="1600" b="1" dirty="0">
                <a:solidFill>
                  <a:prstClr val="black"/>
                </a:solidFill>
                <a:hlinkClick r:id="rId5"/>
              </a:rPr>
              <a:t>https://</a:t>
            </a:r>
            <a:r>
              <a:rPr lang="en-US" sz="1600" b="1" dirty="0" smtClean="0">
                <a:solidFill>
                  <a:prstClr val="black"/>
                </a:solidFill>
                <a:hlinkClick r:id="rId5"/>
              </a:rPr>
              <a:t>drive.google.com/file/d/1dUwuNxNG5UDVv72mHHf84yPRL1jL_e0v/view?usp=sharing</a:t>
            </a:r>
            <a:endParaRPr lang="en-US" sz="1600" b="1" dirty="0" smtClean="0">
              <a:solidFill>
                <a:prstClr val="black"/>
              </a:solidFill>
            </a:endParaRPr>
          </a:p>
          <a:p>
            <a:pPr defTabSz="403433"/>
            <a:endParaRPr lang="en-US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403433"/>
            <a:r>
              <a:rPr lang="en-US" sz="1600" b="1" dirty="0" smtClean="0">
                <a:solidFill>
                  <a:prstClr val="black"/>
                </a:solidFill>
                <a:latin typeface="Calibri" panose="020F0502020204030204"/>
              </a:rPr>
              <a:t>For more resources, including my Veterans Day favorite “Fired Up!,” follow this link: </a:t>
            </a:r>
            <a:r>
              <a:rPr lang="en-US" sz="1600" b="1" dirty="0" smtClean="0">
                <a:solidFill>
                  <a:prstClr val="black"/>
                </a:solidFill>
                <a:latin typeface="Calibri" panose="020F0502020204030204"/>
                <a:hlinkClick r:id="rId6"/>
              </a:rPr>
              <a:t>www.TeachersPayTeachers.com/store/Bow-Tie-Music</a:t>
            </a:r>
            <a:endParaRPr lang="en-US" sz="1600" b="1" dirty="0" smtClean="0">
              <a:solidFill>
                <a:prstClr val="black"/>
              </a:solidFill>
              <a:latin typeface="Calibri" panose="020F0502020204030204"/>
            </a:endParaRPr>
          </a:p>
          <a:p>
            <a:pPr defTabSz="403433"/>
            <a:r>
              <a:rPr lang="en-US" sz="1600" b="1" dirty="0" smtClean="0">
                <a:solidFill>
                  <a:prstClr val="black"/>
                </a:solidFill>
                <a:latin typeface="Calibri" panose="020F0502020204030204"/>
              </a:rPr>
              <a:t>   </a:t>
            </a:r>
            <a:endParaRPr lang="en-US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103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Veterans Are Not Veterinarians (accompanimen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082" y="5536519"/>
            <a:ext cx="931021" cy="93102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743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1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8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6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7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8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9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0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3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91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1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5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0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7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5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0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1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1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3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1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8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5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4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485" y="1634721"/>
            <a:ext cx="1766864" cy="1763919"/>
          </a:xfrm>
          <a:prstGeom prst="rect">
            <a:avLst/>
          </a:prstGeom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40" y="1634721"/>
            <a:ext cx="1763919" cy="176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7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F9F5CF02BCC54F9B65C872AC66C156" ma:contentTypeVersion="15" ma:contentTypeDescription="Create a new document." ma:contentTypeScope="" ma:versionID="521793d40c5fa3bd83e6f999bb14e76d">
  <xsd:schema xmlns:xsd="http://www.w3.org/2001/XMLSchema" xmlns:xs="http://www.w3.org/2001/XMLSchema" xmlns:p="http://schemas.microsoft.com/office/2006/metadata/properties" xmlns:ns3="2fd1c36c-d7af-4d5b-b148-3e518a8c3a87" xmlns:ns4="50ec4187-cbc4-4386-a611-72576a59a174" targetNamespace="http://schemas.microsoft.com/office/2006/metadata/properties" ma:root="true" ma:fieldsID="1518a4a01b2fbc51dccd69dae34f7b2a" ns3:_="" ns4:_="">
    <xsd:import namespace="2fd1c36c-d7af-4d5b-b148-3e518a8c3a87"/>
    <xsd:import namespace="50ec4187-cbc4-4386-a611-72576a59a1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1c36c-d7af-4d5b-b148-3e518a8c3a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ec4187-cbc4-4386-a611-72576a59a1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470AEA-A40F-4D21-92A1-F643A0CFF6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1c36c-d7af-4d5b-b148-3e518a8c3a87"/>
    <ds:schemaRef ds:uri="50ec4187-cbc4-4386-a611-72576a59a1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5D0B2F-7499-459A-A39D-14043ABC7C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33610F-FBAB-4FD3-9787-7017645FEDCF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2fd1c36c-d7af-4d5b-b148-3e518a8c3a8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0ec4187-cbc4-4386-a611-72576a59a17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120</Words>
  <Application>Microsoft Office PowerPoint</Application>
  <PresentationFormat>Widescreen</PresentationFormat>
  <Paragraphs>11</Paragraphs>
  <Slides>31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Zionsville Community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Doublestein</dc:creator>
  <cp:lastModifiedBy>Will Doublestein</cp:lastModifiedBy>
  <cp:revision>3</cp:revision>
  <dcterms:created xsi:type="dcterms:W3CDTF">2022-11-22T20:52:59Z</dcterms:created>
  <dcterms:modified xsi:type="dcterms:W3CDTF">2022-11-22T21:32:55Z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0x010100B1F9F5CF02BCC54F9B65C872AC66C156</vt:lpwstr>
  </property>
</Properties>
</file>